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3" r:id="rId1"/>
  </p:sldMasterIdLst>
  <p:notesMasterIdLst>
    <p:notesMasterId r:id="rId53"/>
  </p:notesMasterIdLst>
  <p:sldIdLst>
    <p:sldId id="256" r:id="rId2"/>
    <p:sldId id="258" r:id="rId3"/>
    <p:sldId id="259" r:id="rId4"/>
    <p:sldId id="264" r:id="rId5"/>
    <p:sldId id="260" r:id="rId6"/>
    <p:sldId id="312" r:id="rId7"/>
    <p:sldId id="313" r:id="rId8"/>
    <p:sldId id="314" r:id="rId9"/>
    <p:sldId id="315" r:id="rId10"/>
    <p:sldId id="316" r:id="rId11"/>
    <p:sldId id="317" r:id="rId12"/>
    <p:sldId id="326" r:id="rId13"/>
    <p:sldId id="320" r:id="rId14"/>
    <p:sldId id="341" r:id="rId15"/>
    <p:sldId id="342" r:id="rId16"/>
    <p:sldId id="333" r:id="rId17"/>
    <p:sldId id="334" r:id="rId18"/>
    <p:sldId id="335" r:id="rId19"/>
    <p:sldId id="336" r:id="rId20"/>
    <p:sldId id="337" r:id="rId21"/>
    <p:sldId id="338" r:id="rId22"/>
    <p:sldId id="339" r:id="rId23"/>
    <p:sldId id="340" r:id="rId24"/>
    <p:sldId id="347" r:id="rId25"/>
    <p:sldId id="343" r:id="rId26"/>
    <p:sldId id="345" r:id="rId27"/>
    <p:sldId id="346" r:id="rId28"/>
    <p:sldId id="348" r:id="rId29"/>
    <p:sldId id="349" r:id="rId30"/>
    <p:sldId id="350" r:id="rId31"/>
    <p:sldId id="262" r:id="rId32"/>
    <p:sldId id="267" r:id="rId33"/>
    <p:sldId id="268" r:id="rId34"/>
    <p:sldId id="303" r:id="rId35"/>
    <p:sldId id="304" r:id="rId36"/>
    <p:sldId id="275" r:id="rId37"/>
    <p:sldId id="276" r:id="rId38"/>
    <p:sldId id="323" r:id="rId39"/>
    <p:sldId id="322" r:id="rId40"/>
    <p:sldId id="324" r:id="rId41"/>
    <p:sldId id="305" r:id="rId42"/>
    <p:sldId id="307" r:id="rId43"/>
    <p:sldId id="308" r:id="rId44"/>
    <p:sldId id="309" r:id="rId45"/>
    <p:sldId id="310" r:id="rId46"/>
    <p:sldId id="311" r:id="rId47"/>
    <p:sldId id="328" r:id="rId48"/>
    <p:sldId id="329" r:id="rId49"/>
    <p:sldId id="330" r:id="rId50"/>
    <p:sldId id="331" r:id="rId51"/>
    <p:sldId id="33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90461-5725-4F68-8364-F1EFE7D6578F}" v="50" dt="2022-09-02T10:57:28.387"/>
    <p1510:client id="{9ADD557D-722E-425D-BE8E-AC46F621FC8D}" v="147" dt="2022-09-01T11:26:03.381"/>
    <p1510:client id="{CAACAF8E-F1F1-4712-900A-3CD2ADAE1444}" v="537" dt="2022-08-24T11:58:09.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49" autoAdjust="0"/>
    <p:restoredTop sz="94660"/>
  </p:normalViewPr>
  <p:slideViewPr>
    <p:cSldViewPr snapToGrid="0">
      <p:cViewPr>
        <p:scale>
          <a:sx n="70" d="100"/>
          <a:sy n="70" d="100"/>
        </p:scale>
        <p:origin x="-42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kti Palkar" userId="S::bhaktiraul@somaiya.edu::f3af05c8-a5ae-4c80-9021-3bc2364bd200" providerId="AD" clId="Web-{CAACAF8E-F1F1-4712-900A-3CD2ADAE1444}"/>
    <pc:docChg chg="mod addSld delSld modSld sldOrd addMainMaster delMainMaster modMainMaster">
      <pc:chgData name="Bhakti Palkar" userId="S::bhaktiraul@somaiya.edu::f3af05c8-a5ae-4c80-9021-3bc2364bd200" providerId="AD" clId="Web-{CAACAF8E-F1F1-4712-900A-3CD2ADAE1444}" dt="2022-08-24T11:59:50.529" v="473"/>
      <pc:docMkLst>
        <pc:docMk/>
      </pc:docMkLst>
      <pc:sldChg chg="addSp delSp modSp mod setBg modClrScheme addAnim delAnim setClrOvrMap delDesignElem chgLayout">
        <pc:chgData name="Bhakti Palkar" userId="S::bhaktiraul@somaiya.edu::f3af05c8-a5ae-4c80-9021-3bc2364bd200" providerId="AD" clId="Web-{CAACAF8E-F1F1-4712-900A-3CD2ADAE1444}" dt="2022-08-24T11:13:52.714" v="451"/>
        <pc:sldMkLst>
          <pc:docMk/>
          <pc:sldMk cId="109857222" sldId="256"/>
        </pc:sldMkLst>
        <pc:spChg chg="mod ord">
          <ac:chgData name="Bhakti Palkar" userId="S::bhaktiraul@somaiya.edu::f3af05c8-a5ae-4c80-9021-3bc2364bd200" providerId="AD" clId="Web-{CAACAF8E-F1F1-4712-900A-3CD2ADAE1444}" dt="2022-08-24T11:13:52.714" v="451"/>
          <ac:spMkLst>
            <pc:docMk/>
            <pc:sldMk cId="109857222" sldId="256"/>
            <ac:spMk id="2" creationId="{00000000-0000-0000-0000-000000000000}"/>
          </ac:spMkLst>
        </pc:spChg>
        <pc:spChg chg="mod ord">
          <ac:chgData name="Bhakti Palkar" userId="S::bhaktiraul@somaiya.edu::f3af05c8-a5ae-4c80-9021-3bc2364bd200" providerId="AD" clId="Web-{CAACAF8E-F1F1-4712-900A-3CD2ADAE1444}" dt="2022-08-24T11:13:52.714" v="451"/>
          <ac:spMkLst>
            <pc:docMk/>
            <pc:sldMk cId="109857222" sldId="256"/>
            <ac:spMk id="3" creationId="{00000000-0000-0000-0000-000000000000}"/>
          </ac:spMkLst>
        </pc:spChg>
        <pc:spChg chg="add del mod">
          <ac:chgData name="Bhakti Palkar" userId="S::bhaktiraul@somaiya.edu::f3af05c8-a5ae-4c80-9021-3bc2364bd200" providerId="AD" clId="Web-{CAACAF8E-F1F1-4712-900A-3CD2ADAE1444}" dt="2022-08-24T09:36:35.789" v="5"/>
          <ac:spMkLst>
            <pc:docMk/>
            <pc:sldMk cId="109857222" sldId="256"/>
            <ac:spMk id="7" creationId="{386F5B23-99F0-2068-992F-05963A93CBD7}"/>
          </ac:spMkLst>
        </pc:spChg>
        <pc:spChg chg="add del">
          <ac:chgData name="Bhakti Palkar" userId="S::bhaktiraul@somaiya.edu::f3af05c8-a5ae-4c80-9021-3bc2364bd200" providerId="AD" clId="Web-{CAACAF8E-F1F1-4712-900A-3CD2ADAE1444}" dt="2022-08-24T09:52:10.695" v="182"/>
          <ac:spMkLst>
            <pc:docMk/>
            <pc:sldMk cId="109857222" sldId="256"/>
            <ac:spMk id="8" creationId="{C885E190-58DD-42DD-A4A8-401E15C92A52}"/>
          </ac:spMkLst>
        </pc:spChg>
        <pc:spChg chg="add del">
          <ac:chgData name="Bhakti Palkar" userId="S::bhaktiraul@somaiya.edu::f3af05c8-a5ae-4c80-9021-3bc2364bd200" providerId="AD" clId="Web-{CAACAF8E-F1F1-4712-900A-3CD2ADAE1444}" dt="2022-08-24T09:51:34.757" v="175"/>
          <ac:spMkLst>
            <pc:docMk/>
            <pc:sldMk cId="109857222" sldId="256"/>
            <ac:spMk id="9" creationId="{24EF3E42-675E-4E84-AA5A-E233060C0D3C}"/>
          </ac:spMkLst>
        </pc:spChg>
        <pc:spChg chg="add del">
          <ac:chgData name="Bhakti Palkar" userId="S::bhaktiraul@somaiya.edu::f3af05c8-a5ae-4c80-9021-3bc2364bd200" providerId="AD" clId="Web-{CAACAF8E-F1F1-4712-900A-3CD2ADAE1444}" dt="2022-08-24T09:52:43.961" v="196"/>
          <ac:spMkLst>
            <pc:docMk/>
            <pc:sldMk cId="109857222" sldId="256"/>
            <ac:spMk id="10" creationId="{B2718AAE-52B9-4DD9-9D83-A9C975C9DC2D}"/>
          </ac:spMkLst>
        </pc:spChg>
        <pc:spChg chg="add del">
          <ac:chgData name="Bhakti Palkar" userId="S::bhaktiraul@somaiya.edu::f3af05c8-a5ae-4c80-9021-3bc2364bd200" providerId="AD" clId="Web-{CAACAF8E-F1F1-4712-900A-3CD2ADAE1444}" dt="2022-08-24T09:51:34.757" v="175"/>
          <ac:spMkLst>
            <pc:docMk/>
            <pc:sldMk cId="109857222" sldId="256"/>
            <ac:spMk id="11" creationId="{0F3B65B4-B443-446A-9981-E6E89B0B75C1}"/>
          </ac:spMkLst>
        </pc:spChg>
        <pc:spChg chg="add del">
          <ac:chgData name="Bhakti Palkar" userId="S::bhaktiraul@somaiya.edu::f3af05c8-a5ae-4c80-9021-3bc2364bd200" providerId="AD" clId="Web-{CAACAF8E-F1F1-4712-900A-3CD2ADAE1444}" dt="2022-08-24T09:52:43.961" v="196"/>
          <ac:spMkLst>
            <pc:docMk/>
            <pc:sldMk cId="109857222" sldId="256"/>
            <ac:spMk id="12" creationId="{49FF39B1-9689-44AE-A803-7B90A059DC56}"/>
          </ac:spMkLst>
        </pc:spChg>
        <pc:spChg chg="add del">
          <ac:chgData name="Bhakti Palkar" userId="S::bhaktiraul@somaiya.edu::f3af05c8-a5ae-4c80-9021-3bc2364bd200" providerId="AD" clId="Web-{CAACAF8E-F1F1-4712-900A-3CD2ADAE1444}" dt="2022-08-24T09:51:34.757" v="175"/>
          <ac:spMkLst>
            <pc:docMk/>
            <pc:sldMk cId="109857222" sldId="256"/>
            <ac:spMk id="13" creationId="{0A9CD935-5B3A-44F4-9F19-CFFDBD2A838C}"/>
          </ac:spMkLst>
        </pc:spChg>
        <pc:spChg chg="add del">
          <ac:chgData name="Bhakti Palkar" userId="S::bhaktiraul@somaiya.edu::f3af05c8-a5ae-4c80-9021-3bc2364bd200" providerId="AD" clId="Web-{CAACAF8E-F1F1-4712-900A-3CD2ADAE1444}" dt="2022-08-24T09:52:43.961" v="196"/>
          <ac:spMkLst>
            <pc:docMk/>
            <pc:sldMk cId="109857222" sldId="256"/>
            <ac:spMk id="14" creationId="{6C74A888-48BE-4604-BB14-E6C5E9D0F2FB}"/>
          </ac:spMkLst>
        </pc:spChg>
        <pc:spChg chg="add del">
          <ac:chgData name="Bhakti Palkar" userId="S::bhaktiraul@somaiya.edu::f3af05c8-a5ae-4c80-9021-3bc2364bd200" providerId="AD" clId="Web-{CAACAF8E-F1F1-4712-900A-3CD2ADAE1444}" dt="2022-08-24T09:52:43.961" v="196"/>
          <ac:spMkLst>
            <pc:docMk/>
            <pc:sldMk cId="109857222" sldId="256"/>
            <ac:spMk id="16" creationId="{E34FA10D-5116-47B4-A70E-776435251326}"/>
          </ac:spMkLst>
        </pc:spChg>
        <pc:spChg chg="add del">
          <ac:chgData name="Bhakti Palkar" userId="S::bhaktiraul@somaiya.edu::f3af05c8-a5ae-4c80-9021-3bc2364bd200" providerId="AD" clId="Web-{CAACAF8E-F1F1-4712-900A-3CD2ADAE1444}" dt="2022-08-24T09:54:14.979" v="207"/>
          <ac:spMkLst>
            <pc:docMk/>
            <pc:sldMk cId="109857222" sldId="256"/>
            <ac:spMk id="18" creationId="{FFD48BC7-DC40-47DE-87EE-9F4B6ECB9ABB}"/>
          </ac:spMkLst>
        </pc:spChg>
        <pc:spChg chg="add del">
          <ac:chgData name="Bhakti Palkar" userId="S::bhaktiraul@somaiya.edu::f3af05c8-a5ae-4c80-9021-3bc2364bd200" providerId="AD" clId="Web-{CAACAF8E-F1F1-4712-900A-3CD2ADAE1444}" dt="2022-08-24T09:54:14.979" v="207"/>
          <ac:spMkLst>
            <pc:docMk/>
            <pc:sldMk cId="109857222" sldId="256"/>
            <ac:spMk id="19" creationId="{E502BBC7-2C76-46F3-BC24-5985BC13DB88}"/>
          </ac:spMkLst>
        </pc:spChg>
        <pc:spChg chg="add del">
          <ac:chgData name="Bhakti Palkar" userId="S::bhaktiraul@somaiya.edu::f3af05c8-a5ae-4c80-9021-3bc2364bd200" providerId="AD" clId="Web-{CAACAF8E-F1F1-4712-900A-3CD2ADAE1444}" dt="2022-08-24T09:54:14.979" v="207"/>
          <ac:spMkLst>
            <pc:docMk/>
            <pc:sldMk cId="109857222" sldId="256"/>
            <ac:spMk id="20" creationId="{C7F28D52-2A5F-4D23-81AE-7CB8B591C7AF}"/>
          </ac:spMkLst>
        </pc:spChg>
        <pc:spChg chg="add del">
          <ac:chgData name="Bhakti Palkar" userId="S::bhaktiraul@somaiya.edu::f3af05c8-a5ae-4c80-9021-3bc2364bd200" providerId="AD" clId="Web-{CAACAF8E-F1F1-4712-900A-3CD2ADAE1444}" dt="2022-08-24T09:54:14.979" v="207"/>
          <ac:spMkLst>
            <pc:docMk/>
            <pc:sldMk cId="109857222" sldId="256"/>
            <ac:spMk id="21" creationId="{3629484E-3792-4B3D-89AD-7C8A1ED0E0D4}"/>
          </ac:spMkLst>
        </pc:spChg>
        <pc:spChg chg="add del">
          <ac:chgData name="Bhakti Palkar" userId="S::bhaktiraul@somaiya.edu::f3af05c8-a5ae-4c80-9021-3bc2364bd200" providerId="AD" clId="Web-{CAACAF8E-F1F1-4712-900A-3CD2ADAE1444}" dt="2022-08-24T11:04:10.564" v="403"/>
          <ac:spMkLst>
            <pc:docMk/>
            <pc:sldMk cId="109857222" sldId="256"/>
            <ac:spMk id="22" creationId="{B6BC6A0D-8979-47FF-B606-70528EF8E548}"/>
          </ac:spMkLst>
        </pc:spChg>
        <pc:spChg chg="add del">
          <ac:chgData name="Bhakti Palkar" userId="S::bhaktiraul@somaiya.edu::f3af05c8-a5ae-4c80-9021-3bc2364bd200" providerId="AD" clId="Web-{CAACAF8E-F1F1-4712-900A-3CD2ADAE1444}" dt="2022-08-24T11:04:10.564" v="403"/>
          <ac:spMkLst>
            <pc:docMk/>
            <pc:sldMk cId="109857222" sldId="256"/>
            <ac:spMk id="23" creationId="{3B92CCBF-1641-4D35-9B74-6E4981730FF5}"/>
          </ac:spMkLst>
        </pc:spChg>
        <pc:spChg chg="add del">
          <ac:chgData name="Bhakti Palkar" userId="S::bhaktiraul@somaiya.edu::f3af05c8-a5ae-4c80-9021-3bc2364bd200" providerId="AD" clId="Web-{CAACAF8E-F1F1-4712-900A-3CD2ADAE1444}" dt="2022-08-24T11:05:25.253" v="409"/>
          <ac:spMkLst>
            <pc:docMk/>
            <pc:sldMk cId="109857222" sldId="256"/>
            <ac:spMk id="24" creationId="{C3D25154-9EF7-4C33-9AAC-7B3BE089FE0A}"/>
          </ac:spMkLst>
        </pc:spChg>
        <pc:spChg chg="add del">
          <ac:chgData name="Bhakti Palkar" userId="S::bhaktiraul@somaiya.edu::f3af05c8-a5ae-4c80-9021-3bc2364bd200" providerId="AD" clId="Web-{CAACAF8E-F1F1-4712-900A-3CD2ADAE1444}" dt="2022-08-24T11:05:25.253" v="409"/>
          <ac:spMkLst>
            <pc:docMk/>
            <pc:sldMk cId="109857222" sldId="256"/>
            <ac:spMk id="25" creationId="{1604E8C0-C927-4C06-A96A-BF3323BA76D2}"/>
          </ac:spMkLst>
        </pc:spChg>
        <pc:spChg chg="add">
          <ac:chgData name="Bhakti Palkar" userId="S::bhaktiraul@somaiya.edu::f3af05c8-a5ae-4c80-9021-3bc2364bd200" providerId="AD" clId="Web-{CAACAF8E-F1F1-4712-900A-3CD2ADAE1444}" dt="2022-08-24T11:13:52.714" v="451"/>
          <ac:spMkLst>
            <pc:docMk/>
            <pc:sldMk cId="109857222" sldId="256"/>
            <ac:spMk id="27" creationId="{9ABC736F-FD1E-4980-876D-E5C38773936B}"/>
          </ac:spMkLst>
        </pc:spChg>
        <pc:spChg chg="add">
          <ac:chgData name="Bhakti Palkar" userId="S::bhaktiraul@somaiya.edu::f3af05c8-a5ae-4c80-9021-3bc2364bd200" providerId="AD" clId="Web-{CAACAF8E-F1F1-4712-900A-3CD2ADAE1444}" dt="2022-08-24T11:13:52.714" v="451"/>
          <ac:spMkLst>
            <pc:docMk/>
            <pc:sldMk cId="109857222" sldId="256"/>
            <ac:spMk id="28" creationId="{8D98EE46-797C-45B8-8337-491B94E0583F}"/>
          </ac:spMkLst>
        </pc:spChg>
        <pc:spChg chg="add del">
          <ac:chgData name="Bhakti Palkar" userId="S::bhaktiraul@somaiya.edu::f3af05c8-a5ae-4c80-9021-3bc2364bd200" providerId="AD" clId="Web-{CAACAF8E-F1F1-4712-900A-3CD2ADAE1444}" dt="2022-08-24T11:13:37.808" v="450"/>
          <ac:spMkLst>
            <pc:docMk/>
            <pc:sldMk cId="109857222" sldId="256"/>
            <ac:spMk id="30" creationId="{E8035907-EB9C-4E11-8A9B-D25B0AD8D749}"/>
          </ac:spMkLst>
        </pc:spChg>
        <pc:spChg chg="add">
          <ac:chgData name="Bhakti Palkar" userId="S::bhaktiraul@somaiya.edu::f3af05c8-a5ae-4c80-9021-3bc2364bd200" providerId="AD" clId="Web-{CAACAF8E-F1F1-4712-900A-3CD2ADAE1444}" dt="2022-08-24T11:13:52.714" v="451"/>
          <ac:spMkLst>
            <pc:docMk/>
            <pc:sldMk cId="109857222" sldId="256"/>
            <ac:spMk id="32" creationId="{3915B512-930A-40F0-82A6-4895B71A9566}"/>
          </ac:spMkLst>
        </pc:spChg>
        <pc:spChg chg="add del">
          <ac:chgData name="Bhakti Palkar" userId="S::bhaktiraul@somaiya.edu::f3af05c8-a5ae-4c80-9021-3bc2364bd200" providerId="AD" clId="Web-{CAACAF8E-F1F1-4712-900A-3CD2ADAE1444}" dt="2022-08-24T11:13:37.808" v="450"/>
          <ac:spMkLst>
            <pc:docMk/>
            <pc:sldMk cId="109857222" sldId="256"/>
            <ac:spMk id="34" creationId="{D9C69FA7-0958-4ED9-A0DF-E87A0C137BF5}"/>
          </ac:spMkLst>
        </pc:spChg>
        <pc:grpChg chg="add del">
          <ac:chgData name="Bhakti Palkar" userId="S::bhaktiraul@somaiya.edu::f3af05c8-a5ae-4c80-9021-3bc2364bd200" providerId="AD" clId="Web-{CAACAF8E-F1F1-4712-900A-3CD2ADAE1444}" dt="2022-08-24T11:05:25.253" v="409"/>
          <ac:grpSpMkLst>
            <pc:docMk/>
            <pc:sldMk cId="109857222" sldId="256"/>
            <ac:grpSpMk id="26" creationId="{9DCECFD5-4C30-4892-9FF0-540E17955A55}"/>
          </ac:grpSpMkLst>
        </pc:grpChg>
        <pc:grpChg chg="add del">
          <ac:chgData name="Bhakti Palkar" userId="S::bhaktiraul@somaiya.edu::f3af05c8-a5ae-4c80-9021-3bc2364bd200" providerId="AD" clId="Web-{CAACAF8E-F1F1-4712-900A-3CD2ADAE1444}" dt="2022-08-24T11:13:37.808" v="450"/>
          <ac:grpSpMkLst>
            <pc:docMk/>
            <pc:sldMk cId="109857222" sldId="256"/>
            <ac:grpSpMk id="31" creationId="{B4CFDD4A-4FA1-4CD9-90D5-E253C2040BA3}"/>
          </ac:grpSpMkLst>
        </pc:grpChg>
        <pc:graphicFrameChg chg="add del mod">
          <ac:chgData name="Bhakti Palkar" userId="S::bhaktiraul@somaiya.edu::f3af05c8-a5ae-4c80-9021-3bc2364bd200" providerId="AD" clId="Web-{CAACAF8E-F1F1-4712-900A-3CD2ADAE1444}" dt="2022-08-24T09:36:35.789" v="6"/>
          <ac:graphicFrameMkLst>
            <pc:docMk/>
            <pc:sldMk cId="109857222" sldId="256"/>
            <ac:graphicFrameMk id="6" creationId="{A48E93E9-217B-4FF7-4912-AB9AD16578B5}"/>
          </ac:graphicFrameMkLst>
        </pc:graphicFrameChg>
        <pc:picChg chg="add del">
          <ac:chgData name="Bhakti Palkar" userId="S::bhaktiraul@somaiya.edu::f3af05c8-a5ae-4c80-9021-3bc2364bd200" providerId="AD" clId="Web-{CAACAF8E-F1F1-4712-900A-3CD2ADAE1444}" dt="2022-08-24T09:51:55.039" v="178"/>
          <ac:picMkLst>
            <pc:docMk/>
            <pc:sldMk cId="109857222" sldId="256"/>
            <ac:picMk id="4" creationId="{4361899A-F566-8A79-28D0-450B5F3E79EB}"/>
          </ac:picMkLst>
        </pc:picChg>
        <pc:picChg chg="add del">
          <ac:chgData name="Bhakti Palkar" userId="S::bhaktiraul@somaiya.edu::f3af05c8-a5ae-4c80-9021-3bc2364bd200" providerId="AD" clId="Web-{CAACAF8E-F1F1-4712-900A-3CD2ADAE1444}" dt="2022-08-24T09:52:10.695" v="182"/>
          <ac:picMkLst>
            <pc:docMk/>
            <pc:sldMk cId="109857222" sldId="256"/>
            <ac:picMk id="5" creationId="{DD9BB9A5-F22F-F6EA-35D1-8E5B0C462F3D}"/>
          </ac:picMkLst>
        </pc:picChg>
        <pc:cxnChg chg="add del">
          <ac:chgData name="Bhakti Palkar" userId="S::bhaktiraul@somaiya.edu::f3af05c8-a5ae-4c80-9021-3bc2364bd200" providerId="AD" clId="Web-{CAACAF8E-F1F1-4712-900A-3CD2ADAE1444}" dt="2022-08-24T09:51:34.757" v="175"/>
          <ac:cxnSpMkLst>
            <pc:docMk/>
            <pc:sldMk cId="109857222" sldId="256"/>
            <ac:cxnSpMk id="15" creationId="{FD6C387B-06BE-490B-A22D-8EA8A67AA87E}"/>
          </ac:cxnSpMkLst>
        </pc:cxnChg>
        <pc:cxnChg chg="add del">
          <ac:chgData name="Bhakti Palkar" userId="S::bhaktiraul@somaiya.edu::f3af05c8-a5ae-4c80-9021-3bc2364bd200" providerId="AD" clId="Web-{CAACAF8E-F1F1-4712-900A-3CD2ADAE1444}" dt="2022-08-24T09:51:34.757" v="175"/>
          <ac:cxnSpMkLst>
            <pc:docMk/>
            <pc:sldMk cId="109857222" sldId="256"/>
            <ac:cxnSpMk id="17" creationId="{94DCE841-D2A0-408E-8F2F-990D0105E2FE}"/>
          </ac:cxnSpMkLst>
        </pc:cxnChg>
        <pc:cxnChg chg="add">
          <ac:chgData name="Bhakti Palkar" userId="S::bhaktiraul@somaiya.edu::f3af05c8-a5ae-4c80-9021-3bc2364bd200" providerId="AD" clId="Web-{CAACAF8E-F1F1-4712-900A-3CD2ADAE1444}" dt="2022-08-24T11:13:52.714" v="451"/>
          <ac:cxnSpMkLst>
            <pc:docMk/>
            <pc:sldMk cId="109857222" sldId="256"/>
            <ac:cxnSpMk id="29" creationId="{4E4CA735-62CB-4665-AA7D-4A259E3F7CE6}"/>
          </ac:cxnSpMkLst>
        </pc:cxnChg>
      </pc:sldChg>
      <pc:sldChg chg="addSp delSp modSp new del mod setBg modClrScheme addAnim setClrOvrMap delDesignElem chgLayout">
        <pc:chgData name="Bhakti Palkar" userId="S::bhaktiraul@somaiya.edu::f3af05c8-a5ae-4c80-9021-3bc2364bd200" providerId="AD" clId="Web-{CAACAF8E-F1F1-4712-900A-3CD2ADAE1444}" dt="2022-08-24T09:56:32.715" v="235"/>
        <pc:sldMkLst>
          <pc:docMk/>
          <pc:sldMk cId="3422328274" sldId="257"/>
        </pc:sldMkLst>
        <pc:spChg chg="mod ord">
          <ac:chgData name="Bhakti Palkar" userId="S::bhaktiraul@somaiya.edu::f3af05c8-a5ae-4c80-9021-3bc2364bd200" providerId="AD" clId="Web-{CAACAF8E-F1F1-4712-900A-3CD2ADAE1444}" dt="2022-08-24T09:54:56.089" v="210" actId="1076"/>
          <ac:spMkLst>
            <pc:docMk/>
            <pc:sldMk cId="3422328274" sldId="257"/>
            <ac:spMk id="2" creationId="{5360B2F1-F98F-4BF7-7BAC-323146E716EC}"/>
          </ac:spMkLst>
        </pc:spChg>
        <pc:spChg chg="del">
          <ac:chgData name="Bhakti Palkar" userId="S::bhaktiraul@somaiya.edu::f3af05c8-a5ae-4c80-9021-3bc2364bd200" providerId="AD" clId="Web-{CAACAF8E-F1F1-4712-900A-3CD2ADAE1444}" dt="2022-08-24T09:37:13.509" v="19"/>
          <ac:spMkLst>
            <pc:docMk/>
            <pc:sldMk cId="3422328274" sldId="257"/>
            <ac:spMk id="3" creationId="{A1058D29-701D-F428-A1AB-952FC26916FC}"/>
          </ac:spMkLst>
        </pc:spChg>
        <pc:spChg chg="add del mod">
          <ac:chgData name="Bhakti Palkar" userId="S::bhaktiraul@somaiya.edu::f3af05c8-a5ae-4c80-9021-3bc2364bd200" providerId="AD" clId="Web-{CAACAF8E-F1F1-4712-900A-3CD2ADAE1444}" dt="2022-08-24T09:38:04.666" v="31"/>
          <ac:spMkLst>
            <pc:docMk/>
            <pc:sldMk cId="3422328274" sldId="257"/>
            <ac:spMk id="6" creationId="{B09CA3E4-E2DD-F3CA-B4DB-656741976B90}"/>
          </ac:spMkLst>
        </pc:spChg>
        <pc:spChg chg="add del">
          <ac:chgData name="Bhakti Palkar" userId="S::bhaktiraul@somaiya.edu::f3af05c8-a5ae-4c80-9021-3bc2364bd200" providerId="AD" clId="Web-{CAACAF8E-F1F1-4712-900A-3CD2ADAE1444}" dt="2022-08-24T09:48:08.238" v="146"/>
          <ac:spMkLst>
            <pc:docMk/>
            <pc:sldMk cId="3422328274" sldId="257"/>
            <ac:spMk id="10" creationId="{B551C3B6-A0D6-43F6-9F68-13666CDA5C09}"/>
          </ac:spMkLst>
        </pc:spChg>
        <pc:spChg chg="add del mod">
          <ac:chgData name="Bhakti Palkar" userId="S::bhaktiraul@somaiya.edu::f3af05c8-a5ae-4c80-9021-3bc2364bd200" providerId="AD" clId="Web-{CAACAF8E-F1F1-4712-900A-3CD2ADAE1444}" dt="2022-08-24T09:38:58.495" v="43"/>
          <ac:spMkLst>
            <pc:docMk/>
            <pc:sldMk cId="3422328274" sldId="257"/>
            <ac:spMk id="11" creationId="{3A64E362-235C-EFB5-7C84-F4EF34FA7DD4}"/>
          </ac:spMkLst>
        </pc:spChg>
        <pc:spChg chg="add del">
          <ac:chgData name="Bhakti Palkar" userId="S::bhaktiraul@somaiya.edu::f3af05c8-a5ae-4c80-9021-3bc2364bd200" providerId="AD" clId="Web-{CAACAF8E-F1F1-4712-900A-3CD2ADAE1444}" dt="2022-08-24T09:48:08.238" v="146"/>
          <ac:spMkLst>
            <pc:docMk/>
            <pc:sldMk cId="3422328274" sldId="257"/>
            <ac:spMk id="12" creationId="{73C994B4-9721-4148-9EEC-6793CECDE8DD}"/>
          </ac:spMkLst>
        </pc:spChg>
        <pc:spChg chg="add del">
          <ac:chgData name="Bhakti Palkar" userId="S::bhaktiraul@somaiya.edu::f3af05c8-a5ae-4c80-9021-3bc2364bd200" providerId="AD" clId="Web-{CAACAF8E-F1F1-4712-900A-3CD2ADAE1444}" dt="2022-08-24T09:48:08.238" v="146"/>
          <ac:spMkLst>
            <pc:docMk/>
            <pc:sldMk cId="3422328274" sldId="257"/>
            <ac:spMk id="14" creationId="{F9D95E49-763A-4886-B038-82F734740554}"/>
          </ac:spMkLst>
        </pc:spChg>
        <pc:spChg chg="add del">
          <ac:chgData name="Bhakti Palkar" userId="S::bhaktiraul@somaiya.edu::f3af05c8-a5ae-4c80-9021-3bc2364bd200" providerId="AD" clId="Web-{CAACAF8E-F1F1-4712-900A-3CD2ADAE1444}" dt="2022-08-24T09:48:08.238" v="146"/>
          <ac:spMkLst>
            <pc:docMk/>
            <pc:sldMk cId="3422328274" sldId="257"/>
            <ac:spMk id="16" creationId="{541CEA24-8518-4C08-A11E-B7E64FB31F70}"/>
          </ac:spMkLst>
        </pc:spChg>
        <pc:spChg chg="add del mod">
          <ac:chgData name="Bhakti Palkar" userId="S::bhaktiraul@somaiya.edu::f3af05c8-a5ae-4c80-9021-3bc2364bd200" providerId="AD" clId="Web-{CAACAF8E-F1F1-4712-900A-3CD2ADAE1444}" dt="2022-08-24T09:43:15.265" v="128"/>
          <ac:spMkLst>
            <pc:docMk/>
            <pc:sldMk cId="3422328274" sldId="257"/>
            <ac:spMk id="17" creationId="{61CC8CF9-4E25-903E-C56B-435A73329543}"/>
          </ac:spMkLst>
        </pc:spChg>
        <pc:spChg chg="add del">
          <ac:chgData name="Bhakti Palkar" userId="S::bhaktiraul@somaiya.edu::f3af05c8-a5ae-4c80-9021-3bc2364bd200" providerId="AD" clId="Web-{CAACAF8E-F1F1-4712-900A-3CD2ADAE1444}" dt="2022-08-24T09:48:08.238" v="146"/>
          <ac:spMkLst>
            <pc:docMk/>
            <pc:sldMk cId="3422328274" sldId="257"/>
            <ac:spMk id="18" creationId="{4AA74EAB-FD76-4F40-A962-CEADC30542B5}"/>
          </ac:spMkLst>
        </pc:spChg>
        <pc:spChg chg="add del">
          <ac:chgData name="Bhakti Palkar" userId="S::bhaktiraul@somaiya.edu::f3af05c8-a5ae-4c80-9021-3bc2364bd200" providerId="AD" clId="Web-{CAACAF8E-F1F1-4712-900A-3CD2ADAE1444}" dt="2022-08-24T09:52:43.961" v="196"/>
          <ac:spMkLst>
            <pc:docMk/>
            <pc:sldMk cId="3422328274" sldId="257"/>
            <ac:spMk id="19" creationId="{8A0B882D-4FEF-4E28-9811-11D57386D4F4}"/>
          </ac:spMkLst>
        </pc:spChg>
        <pc:spChg chg="add del">
          <ac:chgData name="Bhakti Palkar" userId="S::bhaktiraul@somaiya.edu::f3af05c8-a5ae-4c80-9021-3bc2364bd200" providerId="AD" clId="Web-{CAACAF8E-F1F1-4712-900A-3CD2ADAE1444}" dt="2022-08-24T09:52:43.961" v="196"/>
          <ac:spMkLst>
            <pc:docMk/>
            <pc:sldMk cId="3422328274" sldId="257"/>
            <ac:spMk id="21" creationId="{E8DA6D14-0849-4180-8DEF-F2F6BF123206}"/>
          </ac:spMkLst>
        </pc:spChg>
        <pc:spChg chg="add del">
          <ac:chgData name="Bhakti Palkar" userId="S::bhaktiraul@somaiya.edu::f3af05c8-a5ae-4c80-9021-3bc2364bd200" providerId="AD" clId="Web-{CAACAF8E-F1F1-4712-900A-3CD2ADAE1444}" dt="2022-08-24T09:52:43.961" v="196"/>
          <ac:spMkLst>
            <pc:docMk/>
            <pc:sldMk cId="3422328274" sldId="257"/>
            <ac:spMk id="23" creationId="{4FA533C5-33E3-4611-AF9F-72811D8B26A6}"/>
          </ac:spMkLst>
        </pc:spChg>
        <pc:spChg chg="add del">
          <ac:chgData name="Bhakti Palkar" userId="S::bhaktiraul@somaiya.edu::f3af05c8-a5ae-4c80-9021-3bc2364bd200" providerId="AD" clId="Web-{CAACAF8E-F1F1-4712-900A-3CD2ADAE1444}" dt="2022-08-24T09:52:43.961" v="196"/>
          <ac:spMkLst>
            <pc:docMk/>
            <pc:sldMk cId="3422328274" sldId="257"/>
            <ac:spMk id="26" creationId="{87F0FDC4-AD8C-47D9-9131-623C98ADB0AE}"/>
          </ac:spMkLst>
        </pc:spChg>
        <pc:spChg chg="add del">
          <ac:chgData name="Bhakti Palkar" userId="S::bhaktiraul@somaiya.edu::f3af05c8-a5ae-4c80-9021-3bc2364bd200" providerId="AD" clId="Web-{CAACAF8E-F1F1-4712-900A-3CD2ADAE1444}" dt="2022-08-24T09:53:48.775" v="203"/>
          <ac:spMkLst>
            <pc:docMk/>
            <pc:sldMk cId="3422328274" sldId="257"/>
            <ac:spMk id="27" creationId="{FFD48BC7-DC40-47DE-87EE-9F4B6ECB9ABB}"/>
          </ac:spMkLst>
        </pc:spChg>
        <pc:spChg chg="add del">
          <ac:chgData name="Bhakti Palkar" userId="S::bhaktiraul@somaiya.edu::f3af05c8-a5ae-4c80-9021-3bc2364bd200" providerId="AD" clId="Web-{CAACAF8E-F1F1-4712-900A-3CD2ADAE1444}" dt="2022-08-24T09:49:15.849" v="166"/>
          <ac:spMkLst>
            <pc:docMk/>
            <pc:sldMk cId="3422328274" sldId="257"/>
            <ac:spMk id="28" creationId="{B551C3B6-A0D6-43F6-9F68-13666CDA5C09}"/>
          </ac:spMkLst>
        </pc:spChg>
        <pc:spChg chg="add del">
          <ac:chgData name="Bhakti Palkar" userId="S::bhaktiraul@somaiya.edu::f3af05c8-a5ae-4c80-9021-3bc2364bd200" providerId="AD" clId="Web-{CAACAF8E-F1F1-4712-900A-3CD2ADAE1444}" dt="2022-08-24T09:53:48.775" v="203"/>
          <ac:spMkLst>
            <pc:docMk/>
            <pc:sldMk cId="3422328274" sldId="257"/>
            <ac:spMk id="29" creationId="{E502BBC7-2C76-46F3-BC24-5985BC13DB88}"/>
          </ac:spMkLst>
        </pc:spChg>
        <pc:spChg chg="add del">
          <ac:chgData name="Bhakti Palkar" userId="S::bhaktiraul@somaiya.edu::f3af05c8-a5ae-4c80-9021-3bc2364bd200" providerId="AD" clId="Web-{CAACAF8E-F1F1-4712-900A-3CD2ADAE1444}" dt="2022-08-24T09:49:15.849" v="166"/>
          <ac:spMkLst>
            <pc:docMk/>
            <pc:sldMk cId="3422328274" sldId="257"/>
            <ac:spMk id="30" creationId="{24EF3E42-675E-4E84-AA5A-E233060C0D3C}"/>
          </ac:spMkLst>
        </pc:spChg>
        <pc:spChg chg="add del">
          <ac:chgData name="Bhakti Palkar" userId="S::bhaktiraul@somaiya.edu::f3af05c8-a5ae-4c80-9021-3bc2364bd200" providerId="AD" clId="Web-{CAACAF8E-F1F1-4712-900A-3CD2ADAE1444}" dt="2022-08-24T09:53:48.775" v="203"/>
          <ac:spMkLst>
            <pc:docMk/>
            <pc:sldMk cId="3422328274" sldId="257"/>
            <ac:spMk id="31" creationId="{C7F28D52-2A5F-4D23-81AE-7CB8B591C7AF}"/>
          </ac:spMkLst>
        </pc:spChg>
        <pc:spChg chg="add del">
          <ac:chgData name="Bhakti Palkar" userId="S::bhaktiraul@somaiya.edu::f3af05c8-a5ae-4c80-9021-3bc2364bd200" providerId="AD" clId="Web-{CAACAF8E-F1F1-4712-900A-3CD2ADAE1444}" dt="2022-08-24T09:49:15.849" v="166"/>
          <ac:spMkLst>
            <pc:docMk/>
            <pc:sldMk cId="3422328274" sldId="257"/>
            <ac:spMk id="32" creationId="{0F3B65B4-B443-446A-9981-E6E89B0B75C1}"/>
          </ac:spMkLst>
        </pc:spChg>
        <pc:spChg chg="add del">
          <ac:chgData name="Bhakti Palkar" userId="S::bhaktiraul@somaiya.edu::f3af05c8-a5ae-4c80-9021-3bc2364bd200" providerId="AD" clId="Web-{CAACAF8E-F1F1-4712-900A-3CD2ADAE1444}" dt="2022-08-24T09:53:48.775" v="203"/>
          <ac:spMkLst>
            <pc:docMk/>
            <pc:sldMk cId="3422328274" sldId="257"/>
            <ac:spMk id="33" creationId="{3629484E-3792-4B3D-89AD-7C8A1ED0E0D4}"/>
          </ac:spMkLst>
        </pc:spChg>
        <pc:spChg chg="add del">
          <ac:chgData name="Bhakti Palkar" userId="S::bhaktiraul@somaiya.edu::f3af05c8-a5ae-4c80-9021-3bc2364bd200" providerId="AD" clId="Web-{CAACAF8E-F1F1-4712-900A-3CD2ADAE1444}" dt="2022-08-24T09:49:15.849" v="166"/>
          <ac:spMkLst>
            <pc:docMk/>
            <pc:sldMk cId="3422328274" sldId="257"/>
            <ac:spMk id="34" creationId="{12FD6970-15B8-49A1-B818-28F5A444F8CA}"/>
          </ac:spMkLst>
        </pc:spChg>
        <pc:spChg chg="add del">
          <ac:chgData name="Bhakti Palkar" userId="S::bhaktiraul@somaiya.edu::f3af05c8-a5ae-4c80-9021-3bc2364bd200" providerId="AD" clId="Web-{CAACAF8E-F1F1-4712-900A-3CD2ADAE1444}" dt="2022-08-24T09:53:50.244" v="205"/>
          <ac:spMkLst>
            <pc:docMk/>
            <pc:sldMk cId="3422328274" sldId="257"/>
            <ac:spMk id="35" creationId="{5463EB0A-3D7C-4AA5-BFA5-8EE5B4BA5624}"/>
          </ac:spMkLst>
        </pc:spChg>
        <pc:spChg chg="add del">
          <ac:chgData name="Bhakti Palkar" userId="S::bhaktiraul@somaiya.edu::f3af05c8-a5ae-4c80-9021-3bc2364bd200" providerId="AD" clId="Web-{CAACAF8E-F1F1-4712-900A-3CD2ADAE1444}" dt="2022-08-24T09:53:50.244" v="205"/>
          <ac:spMkLst>
            <pc:docMk/>
            <pc:sldMk cId="3422328274" sldId="257"/>
            <ac:spMk id="37" creationId="{7945AD00-F967-454D-A4B2-39ABA5C88C20}"/>
          </ac:spMkLst>
        </pc:spChg>
        <pc:spChg chg="add del">
          <ac:chgData name="Bhakti Palkar" userId="S::bhaktiraul@somaiya.edu::f3af05c8-a5ae-4c80-9021-3bc2364bd200" providerId="AD" clId="Web-{CAACAF8E-F1F1-4712-900A-3CD2ADAE1444}" dt="2022-08-24T09:53:50.244" v="205"/>
          <ac:spMkLst>
            <pc:docMk/>
            <pc:sldMk cId="3422328274" sldId="257"/>
            <ac:spMk id="39" creationId="{E9BC5B79-B912-427C-8219-E3E50943FCDE}"/>
          </ac:spMkLst>
        </pc:spChg>
        <pc:spChg chg="add del">
          <ac:chgData name="Bhakti Palkar" userId="S::bhaktiraul@somaiya.edu::f3af05c8-a5ae-4c80-9021-3bc2364bd200" providerId="AD" clId="Web-{CAACAF8E-F1F1-4712-900A-3CD2ADAE1444}" dt="2022-08-24T09:54:14.979" v="207"/>
          <ac:spMkLst>
            <pc:docMk/>
            <pc:sldMk cId="3422328274" sldId="257"/>
            <ac:spMk id="41" creationId="{BAD76F3E-3A97-486B-B402-44400A8B9173}"/>
          </ac:spMkLst>
        </pc:spChg>
        <pc:spChg chg="add del">
          <ac:chgData name="Bhakti Palkar" userId="S::bhaktiraul@somaiya.edu::f3af05c8-a5ae-4c80-9021-3bc2364bd200" providerId="AD" clId="Web-{CAACAF8E-F1F1-4712-900A-3CD2ADAE1444}" dt="2022-08-24T09:54:14.979" v="207"/>
          <ac:spMkLst>
            <pc:docMk/>
            <pc:sldMk cId="3422328274" sldId="257"/>
            <ac:spMk id="42" creationId="{391F6B52-91F4-4AEB-B6DB-29FEBCF28C8B}"/>
          </ac:spMkLst>
        </pc:spChg>
        <pc:spChg chg="add del">
          <ac:chgData name="Bhakti Palkar" userId="S::bhaktiraul@somaiya.edu::f3af05c8-a5ae-4c80-9021-3bc2364bd200" providerId="AD" clId="Web-{CAACAF8E-F1F1-4712-900A-3CD2ADAE1444}" dt="2022-08-24T09:51:34.757" v="175"/>
          <ac:spMkLst>
            <pc:docMk/>
            <pc:sldMk cId="3422328274" sldId="257"/>
            <ac:spMk id="43" creationId="{B551C3B6-A0D6-43F6-9F68-13666CDA5C09}"/>
          </ac:spMkLst>
        </pc:spChg>
        <pc:spChg chg="add del">
          <ac:chgData name="Bhakti Palkar" userId="S::bhaktiraul@somaiya.edu::f3af05c8-a5ae-4c80-9021-3bc2364bd200" providerId="AD" clId="Web-{CAACAF8E-F1F1-4712-900A-3CD2ADAE1444}" dt="2022-08-24T09:54:14.979" v="207"/>
          <ac:spMkLst>
            <pc:docMk/>
            <pc:sldMk cId="3422328274" sldId="257"/>
            <ac:spMk id="44" creationId="{2CD6F061-7C53-44F4-9794-953DB70A451B}"/>
          </ac:spMkLst>
        </pc:spChg>
        <pc:spChg chg="add del">
          <ac:chgData name="Bhakti Palkar" userId="S::bhaktiraul@somaiya.edu::f3af05c8-a5ae-4c80-9021-3bc2364bd200" providerId="AD" clId="Web-{CAACAF8E-F1F1-4712-900A-3CD2ADAE1444}" dt="2022-08-24T09:51:34.757" v="175"/>
          <ac:spMkLst>
            <pc:docMk/>
            <pc:sldMk cId="3422328274" sldId="257"/>
            <ac:spMk id="45" creationId="{7EFEBD0A-2B1C-42AB-A2F4-3493E48F3912}"/>
          </ac:spMkLst>
        </pc:spChg>
        <pc:spChg chg="add del">
          <ac:chgData name="Bhakti Palkar" userId="S::bhaktiraul@somaiya.edu::f3af05c8-a5ae-4c80-9021-3bc2364bd200" providerId="AD" clId="Web-{CAACAF8E-F1F1-4712-900A-3CD2ADAE1444}" dt="2022-08-24T09:51:34.757" v="175"/>
          <ac:spMkLst>
            <pc:docMk/>
            <pc:sldMk cId="3422328274" sldId="257"/>
            <ac:spMk id="47" creationId="{0E75F744-7372-4A4D-9F05-470883FF9A1A}"/>
          </ac:spMkLst>
        </pc:spChg>
        <pc:spChg chg="add del">
          <ac:chgData name="Bhakti Palkar" userId="S::bhaktiraul@somaiya.edu::f3af05c8-a5ae-4c80-9021-3bc2364bd200" providerId="AD" clId="Web-{CAACAF8E-F1F1-4712-900A-3CD2ADAE1444}" dt="2022-08-24T09:51:34.757" v="175"/>
          <ac:spMkLst>
            <pc:docMk/>
            <pc:sldMk cId="3422328274" sldId="257"/>
            <ac:spMk id="49" creationId="{42A84D6C-D535-43BB-9843-5103F1407FFA}"/>
          </ac:spMkLst>
        </pc:spChg>
        <pc:spChg chg="add del">
          <ac:chgData name="Bhakti Palkar" userId="S::bhaktiraul@somaiya.edu::f3af05c8-a5ae-4c80-9021-3bc2364bd200" providerId="AD" clId="Web-{CAACAF8E-F1F1-4712-900A-3CD2ADAE1444}" dt="2022-08-24T09:51:34.757" v="175"/>
          <ac:spMkLst>
            <pc:docMk/>
            <pc:sldMk cId="3422328274" sldId="257"/>
            <ac:spMk id="51" creationId="{15F387C8-7A98-428C-A38B-51332E18ACE5}"/>
          </ac:spMkLst>
        </pc:spChg>
        <pc:graphicFrameChg chg="add del mod modGraphic">
          <ac:chgData name="Bhakti Palkar" userId="S::bhaktiraul@somaiya.edu::f3af05c8-a5ae-4c80-9021-3bc2364bd200" providerId="AD" clId="Web-{CAACAF8E-F1F1-4712-900A-3CD2ADAE1444}" dt="2022-08-24T09:38:07.416" v="32"/>
          <ac:graphicFrameMkLst>
            <pc:docMk/>
            <pc:sldMk cId="3422328274" sldId="257"/>
            <ac:graphicFrameMk id="5" creationId="{2EC76258-3930-A2B3-EEEC-FC0A0CCC0BE6}"/>
          </ac:graphicFrameMkLst>
        </pc:graphicFrameChg>
        <pc:graphicFrameChg chg="add del mod modGraphic">
          <ac:chgData name="Bhakti Palkar" userId="S::bhaktiraul@somaiya.edu::f3af05c8-a5ae-4c80-9021-3bc2364bd200" providerId="AD" clId="Web-{CAACAF8E-F1F1-4712-900A-3CD2ADAE1444}" dt="2022-08-24T09:42:00.576" v="114"/>
          <ac:graphicFrameMkLst>
            <pc:docMk/>
            <pc:sldMk cId="3422328274" sldId="257"/>
            <ac:graphicFrameMk id="9" creationId="{661D3ACE-7A54-B0B3-48E4-562315BB65B4}"/>
          </ac:graphicFrameMkLst>
        </pc:graphicFrameChg>
        <pc:graphicFrameChg chg="add del mod modGraphic">
          <ac:chgData name="Bhakti Palkar" userId="S::bhaktiraul@somaiya.edu::f3af05c8-a5ae-4c80-9021-3bc2364bd200" providerId="AD" clId="Web-{CAACAF8E-F1F1-4712-900A-3CD2ADAE1444}" dt="2022-08-24T09:47:08.940" v="132"/>
          <ac:graphicFrameMkLst>
            <pc:docMk/>
            <pc:sldMk cId="3422328274" sldId="257"/>
            <ac:graphicFrameMk id="15" creationId="{4827DDA9-F6DB-D29D-D963-C42EEA7E8B9E}"/>
          </ac:graphicFrameMkLst>
        </pc:graphicFrameChg>
        <pc:picChg chg="add del">
          <ac:chgData name="Bhakti Palkar" userId="S::bhaktiraul@somaiya.edu::f3af05c8-a5ae-4c80-9021-3bc2364bd200" providerId="AD" clId="Web-{CAACAF8E-F1F1-4712-900A-3CD2ADAE1444}" dt="2022-08-24T09:52:43.961" v="196"/>
          <ac:picMkLst>
            <pc:docMk/>
            <pc:sldMk cId="3422328274" sldId="257"/>
            <ac:picMk id="4" creationId="{91B28F63-CF00-448F-B141-FE33C33B1891}"/>
          </ac:picMkLst>
        </pc:picChg>
        <pc:picChg chg="add del">
          <ac:chgData name="Bhakti Palkar" userId="S::bhaktiraul@somaiya.edu::f3af05c8-a5ae-4c80-9021-3bc2364bd200" providerId="AD" clId="Web-{CAACAF8E-F1F1-4712-900A-3CD2ADAE1444}" dt="2022-08-24T09:47:53.285" v="143"/>
          <ac:picMkLst>
            <pc:docMk/>
            <pc:sldMk cId="3422328274" sldId="257"/>
            <ac:picMk id="7" creationId="{AF32CD13-BF41-C54B-72C0-D18C3D1C121A}"/>
          </ac:picMkLst>
        </pc:picChg>
        <pc:picChg chg="add del">
          <ac:chgData name="Bhakti Palkar" userId="S::bhaktiraul@somaiya.edu::f3af05c8-a5ae-4c80-9021-3bc2364bd200" providerId="AD" clId="Web-{CAACAF8E-F1F1-4712-900A-3CD2ADAE1444}" dt="2022-08-24T09:52:43.961" v="196"/>
          <ac:picMkLst>
            <pc:docMk/>
            <pc:sldMk cId="3422328274" sldId="257"/>
            <ac:picMk id="8" creationId="{2AE609E2-8522-44E4-9077-980E5BCF3E14}"/>
          </ac:picMkLst>
        </pc:picChg>
        <pc:picChg chg="add del">
          <ac:chgData name="Bhakti Palkar" userId="S::bhaktiraul@somaiya.edu::f3af05c8-a5ae-4c80-9021-3bc2364bd200" providerId="AD" clId="Web-{CAACAF8E-F1F1-4712-900A-3CD2ADAE1444}" dt="2022-08-24T09:52:43.961" v="196"/>
          <ac:picMkLst>
            <pc:docMk/>
            <pc:sldMk cId="3422328274" sldId="257"/>
            <ac:picMk id="13" creationId="{8949AD42-25FD-4C3D-9EEE-B7FEC5809988}"/>
          </ac:picMkLst>
        </pc:picChg>
        <pc:picChg chg="add del mod ord">
          <ac:chgData name="Bhakti Palkar" userId="S::bhaktiraul@somaiya.edu::f3af05c8-a5ae-4c80-9021-3bc2364bd200" providerId="AD" clId="Web-{CAACAF8E-F1F1-4712-900A-3CD2ADAE1444}" dt="2022-08-24T09:50:37.694" v="172"/>
          <ac:picMkLst>
            <pc:docMk/>
            <pc:sldMk cId="3422328274" sldId="257"/>
            <ac:picMk id="24" creationId="{28E2BF77-49A2-CBDB-B180-2EA941B22936}"/>
          </ac:picMkLst>
        </pc:picChg>
        <pc:picChg chg="add del">
          <ac:chgData name="Bhakti Palkar" userId="S::bhaktiraul@somaiya.edu::f3af05c8-a5ae-4c80-9021-3bc2364bd200" providerId="AD" clId="Web-{CAACAF8E-F1F1-4712-900A-3CD2ADAE1444}" dt="2022-08-24T09:52:43.961" v="196"/>
          <ac:picMkLst>
            <pc:docMk/>
            <pc:sldMk cId="3422328274" sldId="257"/>
            <ac:picMk id="25" creationId="{6AC7D913-60B7-4603-881B-831DA5D3A940}"/>
          </ac:picMkLst>
        </pc:picChg>
        <pc:cxnChg chg="add del">
          <ac:chgData name="Bhakti Palkar" userId="S::bhaktiraul@somaiya.edu::f3af05c8-a5ae-4c80-9021-3bc2364bd200" providerId="AD" clId="Web-{CAACAF8E-F1F1-4712-900A-3CD2ADAE1444}" dt="2022-08-24T09:48:08.238" v="146"/>
          <ac:cxnSpMkLst>
            <pc:docMk/>
            <pc:sldMk cId="3422328274" sldId="257"/>
            <ac:cxnSpMk id="20" creationId="{6C87B12C-AB42-47DF-BEEB-69CD136A07F1}"/>
          </ac:cxnSpMkLst>
        </pc:cxnChg>
        <pc:cxnChg chg="add del">
          <ac:chgData name="Bhakti Palkar" userId="S::bhaktiraul@somaiya.edu::f3af05c8-a5ae-4c80-9021-3bc2364bd200" providerId="AD" clId="Web-{CAACAF8E-F1F1-4712-900A-3CD2ADAE1444}" dt="2022-08-24T09:48:08.238" v="146"/>
          <ac:cxnSpMkLst>
            <pc:docMk/>
            <pc:sldMk cId="3422328274" sldId="257"/>
            <ac:cxnSpMk id="22" creationId="{74085229-A9F2-470C-9EEA-CFA3B7CE1BE2}"/>
          </ac:cxnSpMkLst>
        </pc:cxnChg>
        <pc:cxnChg chg="add del">
          <ac:chgData name="Bhakti Palkar" userId="S::bhaktiraul@somaiya.edu::f3af05c8-a5ae-4c80-9021-3bc2364bd200" providerId="AD" clId="Web-{CAACAF8E-F1F1-4712-900A-3CD2ADAE1444}" dt="2022-08-24T09:49:15.849" v="166"/>
          <ac:cxnSpMkLst>
            <pc:docMk/>
            <pc:sldMk cId="3422328274" sldId="257"/>
            <ac:cxnSpMk id="36" creationId="{FD6C387B-06BE-490B-A22D-8EA8A67AA87E}"/>
          </ac:cxnSpMkLst>
        </pc:cxnChg>
        <pc:cxnChg chg="add del">
          <ac:chgData name="Bhakti Palkar" userId="S::bhaktiraul@somaiya.edu::f3af05c8-a5ae-4c80-9021-3bc2364bd200" providerId="AD" clId="Web-{CAACAF8E-F1F1-4712-900A-3CD2ADAE1444}" dt="2022-08-24T09:49:15.849" v="166"/>
          <ac:cxnSpMkLst>
            <pc:docMk/>
            <pc:sldMk cId="3422328274" sldId="257"/>
            <ac:cxnSpMk id="38" creationId="{94DCE841-D2A0-408E-8F2F-990D0105E2FE}"/>
          </ac:cxnSpMkLst>
        </pc:cxnChg>
        <pc:cxnChg chg="add del">
          <ac:chgData name="Bhakti Palkar" userId="S::bhaktiraul@somaiya.edu::f3af05c8-a5ae-4c80-9021-3bc2364bd200" providerId="AD" clId="Web-{CAACAF8E-F1F1-4712-900A-3CD2ADAE1444}" dt="2022-08-24T09:51:34.757" v="175"/>
          <ac:cxnSpMkLst>
            <pc:docMk/>
            <pc:sldMk cId="3422328274" sldId="257"/>
            <ac:cxnSpMk id="53" creationId="{3D901993-74B3-400C-B05A-8A0D31536DD3}"/>
          </ac:cxnSpMkLst>
        </pc:cxnChg>
        <pc:cxnChg chg="add del">
          <ac:chgData name="Bhakti Palkar" userId="S::bhaktiraul@somaiya.edu::f3af05c8-a5ae-4c80-9021-3bc2364bd200" providerId="AD" clId="Web-{CAACAF8E-F1F1-4712-900A-3CD2ADAE1444}" dt="2022-08-24T09:51:34.757" v="175"/>
          <ac:cxnSpMkLst>
            <pc:docMk/>
            <pc:sldMk cId="3422328274" sldId="257"/>
            <ac:cxnSpMk id="55" creationId="{730F885D-4D31-4126-8405-49A6BE4EB5CE}"/>
          </ac:cxnSpMkLst>
        </pc:cxnChg>
      </pc:sldChg>
      <pc:sldChg chg="addSp modSp new mod modClrScheme chgLayout">
        <pc:chgData name="Bhakti Palkar" userId="S::bhaktiraul@somaiya.edu::f3af05c8-a5ae-4c80-9021-3bc2364bd200" providerId="AD" clId="Web-{CAACAF8E-F1F1-4712-900A-3CD2ADAE1444}" dt="2022-08-24T11:13:37.808" v="450"/>
        <pc:sldMkLst>
          <pc:docMk/>
          <pc:sldMk cId="2388115344" sldId="258"/>
        </pc:sldMkLst>
        <pc:spChg chg="mod ord">
          <ac:chgData name="Bhakti Palkar" userId="S::bhaktiraul@somaiya.edu::f3af05c8-a5ae-4c80-9021-3bc2364bd200" providerId="AD" clId="Web-{CAACAF8E-F1F1-4712-900A-3CD2ADAE1444}" dt="2022-08-24T11:13:37.808" v="450"/>
          <ac:spMkLst>
            <pc:docMk/>
            <pc:sldMk cId="2388115344" sldId="258"/>
            <ac:spMk id="2" creationId="{03220A90-EAC3-333D-C8E1-248B098D87F3}"/>
          </ac:spMkLst>
        </pc:spChg>
        <pc:spChg chg="mod ord">
          <ac:chgData name="Bhakti Palkar" userId="S::bhaktiraul@somaiya.edu::f3af05c8-a5ae-4c80-9021-3bc2364bd200" providerId="AD" clId="Web-{CAACAF8E-F1F1-4712-900A-3CD2ADAE1444}" dt="2022-08-24T11:13:37.808" v="450"/>
          <ac:spMkLst>
            <pc:docMk/>
            <pc:sldMk cId="2388115344" sldId="258"/>
            <ac:spMk id="3" creationId="{C301EE66-7998-844A-5C32-851BC9063035}"/>
          </ac:spMkLst>
        </pc:spChg>
        <pc:spChg chg="add mod ord">
          <ac:chgData name="Bhakti Palkar" userId="S::bhaktiraul@somaiya.edu::f3af05c8-a5ae-4c80-9021-3bc2364bd200" providerId="AD" clId="Web-{CAACAF8E-F1F1-4712-900A-3CD2ADAE1444}" dt="2022-08-24T11:13:37.808" v="450"/>
          <ac:spMkLst>
            <pc:docMk/>
            <pc:sldMk cId="2388115344" sldId="258"/>
            <ac:spMk id="4" creationId="{E6D594C3-7A18-543D-E8F4-E50515D5B03D}"/>
          </ac:spMkLst>
        </pc:spChg>
        <pc:spChg chg="add mod ord">
          <ac:chgData name="Bhakti Palkar" userId="S::bhaktiraul@somaiya.edu::f3af05c8-a5ae-4c80-9021-3bc2364bd200" providerId="AD" clId="Web-{CAACAF8E-F1F1-4712-900A-3CD2ADAE1444}" dt="2022-08-24T11:13:37.808" v="450"/>
          <ac:spMkLst>
            <pc:docMk/>
            <pc:sldMk cId="2388115344" sldId="258"/>
            <ac:spMk id="5" creationId="{05F6B8B6-9A7B-8FB6-1EAD-4F9909D6BD5D}"/>
          </ac:spMkLst>
        </pc:spChg>
      </pc:sldChg>
      <pc:sldChg chg="addSp delSp modSp new mod setBg modClrScheme chgLayout">
        <pc:chgData name="Bhakti Palkar" userId="S::bhaktiraul@somaiya.edu::f3af05c8-a5ae-4c80-9021-3bc2364bd200" providerId="AD" clId="Web-{CAACAF8E-F1F1-4712-900A-3CD2ADAE1444}" dt="2022-08-24T11:13:37.808" v="450"/>
        <pc:sldMkLst>
          <pc:docMk/>
          <pc:sldMk cId="2036898617" sldId="259"/>
        </pc:sldMkLst>
        <pc:spChg chg="mod ord">
          <ac:chgData name="Bhakti Palkar" userId="S::bhaktiraul@somaiya.edu::f3af05c8-a5ae-4c80-9021-3bc2364bd200" providerId="AD" clId="Web-{CAACAF8E-F1F1-4712-900A-3CD2ADAE1444}" dt="2022-08-24T11:13:37.808" v="450"/>
          <ac:spMkLst>
            <pc:docMk/>
            <pc:sldMk cId="2036898617" sldId="259"/>
            <ac:spMk id="2" creationId="{6F2F510A-739E-D648-F637-6A85C70A4DC3}"/>
          </ac:spMkLst>
        </pc:spChg>
        <pc:spChg chg="mod ord">
          <ac:chgData name="Bhakti Palkar" userId="S::bhaktiraul@somaiya.edu::f3af05c8-a5ae-4c80-9021-3bc2364bd200" providerId="AD" clId="Web-{CAACAF8E-F1F1-4712-900A-3CD2ADAE1444}" dt="2022-08-24T11:13:37.808" v="450"/>
          <ac:spMkLst>
            <pc:docMk/>
            <pc:sldMk cId="2036898617" sldId="259"/>
            <ac:spMk id="3" creationId="{F84A60DF-08B2-8B80-3AFE-206BF4D8D99D}"/>
          </ac:spMkLst>
        </pc:spChg>
        <pc:spChg chg="add mod ord">
          <ac:chgData name="Bhakti Palkar" userId="S::bhaktiraul@somaiya.edu::f3af05c8-a5ae-4c80-9021-3bc2364bd200" providerId="AD" clId="Web-{CAACAF8E-F1F1-4712-900A-3CD2ADAE1444}" dt="2022-08-24T11:13:37.808" v="450"/>
          <ac:spMkLst>
            <pc:docMk/>
            <pc:sldMk cId="2036898617" sldId="259"/>
            <ac:spMk id="8" creationId="{F67B194D-C75E-2199-3C21-1C3B251E5606}"/>
          </ac:spMkLst>
        </pc:spChg>
        <pc:spChg chg="add del">
          <ac:chgData name="Bhakti Palkar" userId="S::bhaktiraul@somaiya.edu::f3af05c8-a5ae-4c80-9021-3bc2364bd200" providerId="AD" clId="Web-{CAACAF8E-F1F1-4712-900A-3CD2ADAE1444}" dt="2022-08-24T09:58:40.592" v="252"/>
          <ac:spMkLst>
            <pc:docMk/>
            <pc:sldMk cId="2036898617" sldId="259"/>
            <ac:spMk id="9" creationId="{0B67D982-25C5-4CC2-AA64-276BE3B2CA75}"/>
          </ac:spMkLst>
        </pc:spChg>
        <pc:spChg chg="add mod ord">
          <ac:chgData name="Bhakti Palkar" userId="S::bhaktiraul@somaiya.edu::f3af05c8-a5ae-4c80-9021-3bc2364bd200" providerId="AD" clId="Web-{CAACAF8E-F1F1-4712-900A-3CD2ADAE1444}" dt="2022-08-24T11:13:37.808" v="450"/>
          <ac:spMkLst>
            <pc:docMk/>
            <pc:sldMk cId="2036898617" sldId="259"/>
            <ac:spMk id="10" creationId="{64C94649-4FB0-3E20-4F7E-6BAEC3AF454D}"/>
          </ac:spMkLst>
        </pc:spChg>
        <pc:picChg chg="add del mod ord">
          <ac:chgData name="Bhakti Palkar" userId="S::bhaktiraul@somaiya.edu::f3af05c8-a5ae-4c80-9021-3bc2364bd200" providerId="AD" clId="Web-{CAACAF8E-F1F1-4712-900A-3CD2ADAE1444}" dt="2022-08-24T10:02:37.112" v="255"/>
          <ac:picMkLst>
            <pc:docMk/>
            <pc:sldMk cId="2036898617" sldId="259"/>
            <ac:picMk id="4" creationId="{0E070392-DC0B-FE05-D463-1E581BAC6D3A}"/>
          </ac:picMkLst>
        </pc:picChg>
        <pc:picChg chg="add mod">
          <ac:chgData name="Bhakti Palkar" userId="S::bhaktiraul@somaiya.edu::f3af05c8-a5ae-4c80-9021-3bc2364bd200" providerId="AD" clId="Web-{CAACAF8E-F1F1-4712-900A-3CD2ADAE1444}" dt="2022-08-24T10:09:40.603" v="262" actId="1076"/>
          <ac:picMkLst>
            <pc:docMk/>
            <pc:sldMk cId="2036898617" sldId="259"/>
            <ac:picMk id="5" creationId="{7E850DA5-6A24-3F2D-671B-9228A58004AC}"/>
          </ac:picMkLst>
        </pc:picChg>
        <pc:picChg chg="add mod">
          <ac:chgData name="Bhakti Palkar" userId="S::bhaktiraul@somaiya.edu::f3af05c8-a5ae-4c80-9021-3bc2364bd200" providerId="AD" clId="Web-{CAACAF8E-F1F1-4712-900A-3CD2ADAE1444}" dt="2022-08-24T10:09:42.744" v="263" actId="1076"/>
          <ac:picMkLst>
            <pc:docMk/>
            <pc:sldMk cId="2036898617" sldId="259"/>
            <ac:picMk id="6" creationId="{7F2DD66E-12B5-BC80-31EE-99C7335D6FC6}"/>
          </ac:picMkLst>
        </pc:picChg>
        <pc:picChg chg="add mod">
          <ac:chgData name="Bhakti Palkar" userId="S::bhaktiraul@somaiya.edu::f3af05c8-a5ae-4c80-9021-3bc2364bd200" providerId="AD" clId="Web-{CAACAF8E-F1F1-4712-900A-3CD2ADAE1444}" dt="2022-08-24T10:09:51.885" v="265" actId="14100"/>
          <ac:picMkLst>
            <pc:docMk/>
            <pc:sldMk cId="2036898617" sldId="259"/>
            <ac:picMk id="7" creationId="{3CDA4A9E-3D3F-A366-6ACD-4C469A6B68C5}"/>
          </ac:picMkLst>
        </pc:picChg>
      </pc:sldChg>
      <pc:sldChg chg="addSp delSp modSp new mod setBg modClrScheme chgLayout">
        <pc:chgData name="Bhakti Palkar" userId="S::bhaktiraul@somaiya.edu::f3af05c8-a5ae-4c80-9021-3bc2364bd200" providerId="AD" clId="Web-{CAACAF8E-F1F1-4712-900A-3CD2ADAE1444}" dt="2022-08-24T11:14:43.512" v="457" actId="14100"/>
        <pc:sldMkLst>
          <pc:docMk/>
          <pc:sldMk cId="3954064924" sldId="260"/>
        </pc:sldMkLst>
        <pc:spChg chg="mod ord">
          <ac:chgData name="Bhakti Palkar" userId="S::bhaktiraul@somaiya.edu::f3af05c8-a5ae-4c80-9021-3bc2364bd200" providerId="AD" clId="Web-{CAACAF8E-F1F1-4712-900A-3CD2ADAE1444}" dt="2022-08-24T11:14:09.761" v="452"/>
          <ac:spMkLst>
            <pc:docMk/>
            <pc:sldMk cId="3954064924" sldId="260"/>
            <ac:spMk id="2" creationId="{DB76095D-1CFD-AB7B-CEC8-EB07A8CF40EC}"/>
          </ac:spMkLst>
        </pc:spChg>
        <pc:spChg chg="mod ord">
          <ac:chgData name="Bhakti Palkar" userId="S::bhaktiraul@somaiya.edu::f3af05c8-a5ae-4c80-9021-3bc2364bd200" providerId="AD" clId="Web-{CAACAF8E-F1F1-4712-900A-3CD2ADAE1444}" dt="2022-08-24T11:14:43.512" v="457" actId="14100"/>
          <ac:spMkLst>
            <pc:docMk/>
            <pc:sldMk cId="3954064924" sldId="260"/>
            <ac:spMk id="3" creationId="{8D5E5A11-0F13-816F-8063-F07C8270B6FC}"/>
          </ac:spMkLst>
        </pc:spChg>
        <pc:spChg chg="add mod ord">
          <ac:chgData name="Bhakti Palkar" userId="S::bhaktiraul@somaiya.edu::f3af05c8-a5ae-4c80-9021-3bc2364bd200" providerId="AD" clId="Web-{CAACAF8E-F1F1-4712-900A-3CD2ADAE1444}" dt="2022-08-24T11:14:09.761" v="452"/>
          <ac:spMkLst>
            <pc:docMk/>
            <pc:sldMk cId="3954064924" sldId="260"/>
            <ac:spMk id="5" creationId="{76A32AFA-E4F6-5A59-F695-DB14636E992D}"/>
          </ac:spMkLst>
        </pc:spChg>
        <pc:spChg chg="add mod ord">
          <ac:chgData name="Bhakti Palkar" userId="S::bhaktiraul@somaiya.edu::f3af05c8-a5ae-4c80-9021-3bc2364bd200" providerId="AD" clId="Web-{CAACAF8E-F1F1-4712-900A-3CD2ADAE1444}" dt="2022-08-24T11:14:09.761" v="452"/>
          <ac:spMkLst>
            <pc:docMk/>
            <pc:sldMk cId="3954064924" sldId="260"/>
            <ac:spMk id="6" creationId="{15544BC6-12DB-12BA-B763-8CBE899DA804}"/>
          </ac:spMkLst>
        </pc:spChg>
        <pc:spChg chg="add del">
          <ac:chgData name="Bhakti Palkar" userId="S::bhaktiraul@somaiya.edu::f3af05c8-a5ae-4c80-9021-3bc2364bd200" providerId="AD" clId="Web-{CAACAF8E-F1F1-4712-900A-3CD2ADAE1444}" dt="2022-08-24T10:19:40.472" v="287"/>
          <ac:spMkLst>
            <pc:docMk/>
            <pc:sldMk cId="3954064924" sldId="260"/>
            <ac:spMk id="9" creationId="{AB1CEEAD-825F-41AD-B0DB-77CE90932D00}"/>
          </ac:spMkLst>
        </pc:spChg>
        <pc:spChg chg="add">
          <ac:chgData name="Bhakti Palkar" userId="S::bhaktiraul@somaiya.edu::f3af05c8-a5ae-4c80-9021-3bc2364bd200" providerId="AD" clId="Web-{CAACAF8E-F1F1-4712-900A-3CD2ADAE1444}" dt="2022-08-24T11:14:09.761" v="452"/>
          <ac:spMkLst>
            <pc:docMk/>
            <pc:sldMk cId="3954064924" sldId="260"/>
            <ac:spMk id="11" creationId="{4038CB10-1F5C-4D54-9DF7-12586DE5B007}"/>
          </ac:spMkLst>
        </pc:spChg>
        <pc:spChg chg="add">
          <ac:chgData name="Bhakti Palkar" userId="S::bhaktiraul@somaiya.edu::f3af05c8-a5ae-4c80-9021-3bc2364bd200" providerId="AD" clId="Web-{CAACAF8E-F1F1-4712-900A-3CD2ADAE1444}" dt="2022-08-24T11:14:09.761" v="452"/>
          <ac:spMkLst>
            <pc:docMk/>
            <pc:sldMk cId="3954064924" sldId="260"/>
            <ac:spMk id="13" creationId="{73ED6512-6858-4552-B699-9A97FE9A4EA2}"/>
          </ac:spMkLst>
        </pc:spChg>
        <pc:picChg chg="add mod ord">
          <ac:chgData name="Bhakti Palkar" userId="S::bhaktiraul@somaiya.edu::f3af05c8-a5ae-4c80-9021-3bc2364bd200" providerId="AD" clId="Web-{CAACAF8E-F1F1-4712-900A-3CD2ADAE1444}" dt="2022-08-24T11:14:09.761" v="452"/>
          <ac:picMkLst>
            <pc:docMk/>
            <pc:sldMk cId="3954064924" sldId="260"/>
            <ac:picMk id="4" creationId="{002C3929-3A26-A568-4AEC-DF746FC8DE07}"/>
          </ac:picMkLst>
        </pc:picChg>
      </pc:sldChg>
      <pc:sldChg chg="addSp delSp modSp new del">
        <pc:chgData name="Bhakti Palkar" userId="S::bhaktiraul@somaiya.edu::f3af05c8-a5ae-4c80-9021-3bc2364bd200" providerId="AD" clId="Web-{CAACAF8E-F1F1-4712-900A-3CD2ADAE1444}" dt="2022-08-24T10:50:26.925" v="391"/>
        <pc:sldMkLst>
          <pc:docMk/>
          <pc:sldMk cId="3111635614" sldId="261"/>
        </pc:sldMkLst>
        <pc:spChg chg="mod">
          <ac:chgData name="Bhakti Palkar" userId="S::bhaktiraul@somaiya.edu::f3af05c8-a5ae-4c80-9021-3bc2364bd200" providerId="AD" clId="Web-{CAACAF8E-F1F1-4712-900A-3CD2ADAE1444}" dt="2022-08-24T10:35:56.207" v="310" actId="20577"/>
          <ac:spMkLst>
            <pc:docMk/>
            <pc:sldMk cId="3111635614" sldId="261"/>
            <ac:spMk id="2" creationId="{325F96E1-7C7F-C13A-7BA3-5036C39DA762}"/>
          </ac:spMkLst>
        </pc:spChg>
        <pc:spChg chg="del">
          <ac:chgData name="Bhakti Palkar" userId="S::bhaktiraul@somaiya.edu::f3af05c8-a5ae-4c80-9021-3bc2364bd200" providerId="AD" clId="Web-{CAACAF8E-F1F1-4712-900A-3CD2ADAE1444}" dt="2022-08-24T10:34:41.081" v="296"/>
          <ac:spMkLst>
            <pc:docMk/>
            <pc:sldMk cId="3111635614" sldId="261"/>
            <ac:spMk id="3" creationId="{B23E59F3-95FB-4864-C28D-1A8F1443156D}"/>
          </ac:spMkLst>
        </pc:spChg>
        <pc:picChg chg="add mod ord">
          <ac:chgData name="Bhakti Palkar" userId="S::bhaktiraul@somaiya.edu::f3af05c8-a5ae-4c80-9021-3bc2364bd200" providerId="AD" clId="Web-{CAACAF8E-F1F1-4712-900A-3CD2ADAE1444}" dt="2022-08-24T10:34:54.988" v="300" actId="1076"/>
          <ac:picMkLst>
            <pc:docMk/>
            <pc:sldMk cId="3111635614" sldId="261"/>
            <ac:picMk id="4" creationId="{4A7E0BBB-A4FE-2076-5ABC-9961E5EA303F}"/>
          </ac:picMkLst>
        </pc:picChg>
      </pc:sldChg>
      <pc:sldChg chg="addSp delSp modSp new mod modClrScheme chgLayout">
        <pc:chgData name="Bhakti Palkar" userId="S::bhaktiraul@somaiya.edu::f3af05c8-a5ae-4c80-9021-3bc2364bd200" providerId="AD" clId="Web-{CAACAF8E-F1F1-4712-900A-3CD2ADAE1444}" dt="2022-08-24T11:13:37.808" v="450"/>
        <pc:sldMkLst>
          <pc:docMk/>
          <pc:sldMk cId="140105202" sldId="262"/>
        </pc:sldMkLst>
        <pc:spChg chg="mod ord">
          <ac:chgData name="Bhakti Palkar" userId="S::bhaktiraul@somaiya.edu::f3af05c8-a5ae-4c80-9021-3bc2364bd200" providerId="AD" clId="Web-{CAACAF8E-F1F1-4712-900A-3CD2ADAE1444}" dt="2022-08-24T11:13:37.808" v="450"/>
          <ac:spMkLst>
            <pc:docMk/>
            <pc:sldMk cId="140105202" sldId="262"/>
            <ac:spMk id="2" creationId="{B439B82C-D27B-BFC7-F7EB-B7C46D3F23E1}"/>
          </ac:spMkLst>
        </pc:spChg>
        <pc:spChg chg="del">
          <ac:chgData name="Bhakti Palkar" userId="S::bhaktiraul@somaiya.edu::f3af05c8-a5ae-4c80-9021-3bc2364bd200" providerId="AD" clId="Web-{CAACAF8E-F1F1-4712-900A-3CD2ADAE1444}" dt="2022-08-24T10:39:39.789" v="385"/>
          <ac:spMkLst>
            <pc:docMk/>
            <pc:sldMk cId="140105202" sldId="262"/>
            <ac:spMk id="3" creationId="{C6C97FF8-2F33-06D2-E4E0-C73EE754A792}"/>
          </ac:spMkLst>
        </pc:spChg>
        <pc:spChg chg="add mod ord">
          <ac:chgData name="Bhakti Palkar" userId="S::bhaktiraul@somaiya.edu::f3af05c8-a5ae-4c80-9021-3bc2364bd200" providerId="AD" clId="Web-{CAACAF8E-F1F1-4712-900A-3CD2ADAE1444}" dt="2022-08-24T11:13:37.808" v="450"/>
          <ac:spMkLst>
            <pc:docMk/>
            <pc:sldMk cId="140105202" sldId="262"/>
            <ac:spMk id="6" creationId="{A9174753-0BE0-1879-AE9C-330B3A0157DB}"/>
          </ac:spMkLst>
        </pc:spChg>
        <pc:spChg chg="add mod ord">
          <ac:chgData name="Bhakti Palkar" userId="S::bhaktiraul@somaiya.edu::f3af05c8-a5ae-4c80-9021-3bc2364bd200" providerId="AD" clId="Web-{CAACAF8E-F1F1-4712-900A-3CD2ADAE1444}" dt="2022-08-24T11:13:37.808" v="450"/>
          <ac:spMkLst>
            <pc:docMk/>
            <pc:sldMk cId="140105202" sldId="262"/>
            <ac:spMk id="7" creationId="{60B78B47-1DE5-3BEE-C999-84D76EAFCFFC}"/>
          </ac:spMkLst>
        </pc:spChg>
        <pc:spChg chg="add mod ord">
          <ac:chgData name="Bhakti Palkar" userId="S::bhaktiraul@somaiya.edu::f3af05c8-a5ae-4c80-9021-3bc2364bd200" providerId="AD" clId="Web-{CAACAF8E-F1F1-4712-900A-3CD2ADAE1444}" dt="2022-08-24T11:13:37.808" v="450"/>
          <ac:spMkLst>
            <pc:docMk/>
            <pc:sldMk cId="140105202" sldId="262"/>
            <ac:spMk id="8" creationId="{087C9AF1-EB9D-B75A-E61E-64D40436EF52}"/>
          </ac:spMkLst>
        </pc:spChg>
        <pc:picChg chg="add del mod ord">
          <ac:chgData name="Bhakti Palkar" userId="S::bhaktiraul@somaiya.edu::f3af05c8-a5ae-4c80-9021-3bc2364bd200" providerId="AD" clId="Web-{CAACAF8E-F1F1-4712-900A-3CD2ADAE1444}" dt="2022-08-24T10:50:24.456" v="390"/>
          <ac:picMkLst>
            <pc:docMk/>
            <pc:sldMk cId="140105202" sldId="262"/>
            <ac:picMk id="4" creationId="{504C65B5-6193-0079-DC9C-D7D61E9ED431}"/>
          </ac:picMkLst>
        </pc:picChg>
      </pc:sldChg>
      <pc:sldChg chg="addSp delSp modSp new mod ord setBg modClrScheme delDesignElem chgLayout">
        <pc:chgData name="Bhakti Palkar" userId="S::bhaktiraul@somaiya.edu::f3af05c8-a5ae-4c80-9021-3bc2364bd200" providerId="AD" clId="Web-{CAACAF8E-F1F1-4712-900A-3CD2ADAE1444}" dt="2022-08-24T11:15:52.138" v="462" actId="14100"/>
        <pc:sldMkLst>
          <pc:docMk/>
          <pc:sldMk cId="3946746445" sldId="263"/>
        </pc:sldMkLst>
        <pc:spChg chg="mod ord">
          <ac:chgData name="Bhakti Palkar" userId="S::bhaktiraul@somaiya.edu::f3af05c8-a5ae-4c80-9021-3bc2364bd200" providerId="AD" clId="Web-{CAACAF8E-F1F1-4712-900A-3CD2ADAE1444}" dt="2022-08-24T11:15:31.825" v="459"/>
          <ac:spMkLst>
            <pc:docMk/>
            <pc:sldMk cId="3946746445" sldId="263"/>
            <ac:spMk id="2" creationId="{DADCC902-95DD-F553-4A43-5650231A6D9A}"/>
          </ac:spMkLst>
        </pc:spChg>
        <pc:spChg chg="mod ord">
          <ac:chgData name="Bhakti Palkar" userId="S::bhaktiraul@somaiya.edu::f3af05c8-a5ae-4c80-9021-3bc2364bd200" providerId="AD" clId="Web-{CAACAF8E-F1F1-4712-900A-3CD2ADAE1444}" dt="2022-08-24T11:15:52.138" v="462" actId="14100"/>
          <ac:spMkLst>
            <pc:docMk/>
            <pc:sldMk cId="3946746445" sldId="263"/>
            <ac:spMk id="3" creationId="{E99C533E-C1DA-271D-438E-A83C76259447}"/>
          </ac:spMkLst>
        </pc:spChg>
        <pc:spChg chg="add mod ord">
          <ac:chgData name="Bhakti Palkar" userId="S::bhaktiraul@somaiya.edu::f3af05c8-a5ae-4c80-9021-3bc2364bd200" providerId="AD" clId="Web-{CAACAF8E-F1F1-4712-900A-3CD2ADAE1444}" dt="2022-08-24T11:15:31.825" v="459"/>
          <ac:spMkLst>
            <pc:docMk/>
            <pc:sldMk cId="3946746445" sldId="263"/>
            <ac:spMk id="4" creationId="{C8831B2B-71F2-4A6C-97CB-066FF24710E7}"/>
          </ac:spMkLst>
        </pc:spChg>
        <pc:spChg chg="add mod ord">
          <ac:chgData name="Bhakti Palkar" userId="S::bhaktiraul@somaiya.edu::f3af05c8-a5ae-4c80-9021-3bc2364bd200" providerId="AD" clId="Web-{CAACAF8E-F1F1-4712-900A-3CD2ADAE1444}" dt="2022-08-24T11:15:31.825" v="459"/>
          <ac:spMkLst>
            <pc:docMk/>
            <pc:sldMk cId="3946746445" sldId="263"/>
            <ac:spMk id="5" creationId="{6FBCADC2-2065-1B10-05FD-95326D32C717}"/>
          </ac:spMkLst>
        </pc:spChg>
        <pc:spChg chg="add">
          <ac:chgData name="Bhakti Palkar" userId="S::bhaktiraul@somaiya.edu::f3af05c8-a5ae-4c80-9021-3bc2364bd200" providerId="AD" clId="Web-{CAACAF8E-F1F1-4712-900A-3CD2ADAE1444}" dt="2022-08-24T11:15:31.825" v="459"/>
          <ac:spMkLst>
            <pc:docMk/>
            <pc:sldMk cId="3946746445" sldId="263"/>
            <ac:spMk id="7" creationId="{39E4C68A-A4A9-48A4-9FF2-D2896B1EA01F}"/>
          </ac:spMkLst>
        </pc:spChg>
        <pc:spChg chg="add">
          <ac:chgData name="Bhakti Palkar" userId="S::bhaktiraul@somaiya.edu::f3af05c8-a5ae-4c80-9021-3bc2364bd200" providerId="AD" clId="Web-{CAACAF8E-F1F1-4712-900A-3CD2ADAE1444}" dt="2022-08-24T11:15:31.825" v="459"/>
          <ac:spMkLst>
            <pc:docMk/>
            <pc:sldMk cId="3946746445" sldId="263"/>
            <ac:spMk id="8" creationId="{E2B9AEA5-52CB-49A6-AF8A-33502F291B91}"/>
          </ac:spMkLst>
        </pc:spChg>
        <pc:spChg chg="add del">
          <ac:chgData name="Bhakti Palkar" userId="S::bhaktiraul@somaiya.edu::f3af05c8-a5ae-4c80-9021-3bc2364bd200" providerId="AD" clId="Web-{CAACAF8E-F1F1-4712-900A-3CD2ADAE1444}" dt="2022-08-24T11:13:37.808" v="450"/>
          <ac:spMkLst>
            <pc:docMk/>
            <pc:sldMk cId="3946746445" sldId="263"/>
            <ac:spMk id="10" creationId="{3C06EAFD-0C69-4B3B-BEA7-E7E11DDF9C43}"/>
          </ac:spMkLst>
        </pc:spChg>
        <pc:spChg chg="add del">
          <ac:chgData name="Bhakti Palkar" userId="S::bhaktiraul@somaiya.edu::f3af05c8-a5ae-4c80-9021-3bc2364bd200" providerId="AD" clId="Web-{CAACAF8E-F1F1-4712-900A-3CD2ADAE1444}" dt="2022-08-24T11:13:37.808" v="450"/>
          <ac:spMkLst>
            <pc:docMk/>
            <pc:sldMk cId="3946746445" sldId="263"/>
            <ac:spMk id="12" creationId="{A4066C89-42FB-4624-9AFE-3A31B36491B5}"/>
          </ac:spMkLst>
        </pc:spChg>
        <pc:spChg chg="add del">
          <ac:chgData name="Bhakti Palkar" userId="S::bhaktiraul@somaiya.edu::f3af05c8-a5ae-4c80-9021-3bc2364bd200" providerId="AD" clId="Web-{CAACAF8E-F1F1-4712-900A-3CD2ADAE1444}" dt="2022-08-24T11:13:37.808" v="450"/>
          <ac:spMkLst>
            <pc:docMk/>
            <pc:sldMk cId="3946746445" sldId="263"/>
            <ac:spMk id="14" creationId="{BA218FBC-B2D6-48CA-9289-C4110162EDAD}"/>
          </ac:spMkLst>
        </pc:spChg>
        <pc:spChg chg="add del">
          <ac:chgData name="Bhakti Palkar" userId="S::bhaktiraul@somaiya.edu::f3af05c8-a5ae-4c80-9021-3bc2364bd200" providerId="AD" clId="Web-{CAACAF8E-F1F1-4712-900A-3CD2ADAE1444}" dt="2022-08-24T11:13:37.808" v="450"/>
          <ac:spMkLst>
            <pc:docMk/>
            <pc:sldMk cId="3946746445" sldId="263"/>
            <ac:spMk id="16" creationId="{2DED9084-49DA-4911-ACB7-5F9E4DEFA039}"/>
          </ac:spMkLst>
        </pc:spChg>
      </pc:sldChg>
      <pc:sldChg chg="addSp modSp new mod modClrScheme chgLayout">
        <pc:chgData name="Bhakti Palkar" userId="S::bhaktiraul@somaiya.edu::f3af05c8-a5ae-4c80-9021-3bc2364bd200" providerId="AD" clId="Web-{CAACAF8E-F1F1-4712-900A-3CD2ADAE1444}" dt="2022-08-24T11:13:37.808" v="450"/>
        <pc:sldMkLst>
          <pc:docMk/>
          <pc:sldMk cId="2739508417" sldId="264"/>
        </pc:sldMkLst>
        <pc:spChg chg="mod ord">
          <ac:chgData name="Bhakti Palkar" userId="S::bhaktiraul@somaiya.edu::f3af05c8-a5ae-4c80-9021-3bc2364bd200" providerId="AD" clId="Web-{CAACAF8E-F1F1-4712-900A-3CD2ADAE1444}" dt="2022-08-24T11:13:37.808" v="450"/>
          <ac:spMkLst>
            <pc:docMk/>
            <pc:sldMk cId="2739508417" sldId="264"/>
            <ac:spMk id="2" creationId="{BF30E455-54C8-EE6F-230E-DE206C3973B3}"/>
          </ac:spMkLst>
        </pc:spChg>
        <pc:spChg chg="mod ord">
          <ac:chgData name="Bhakti Palkar" userId="S::bhaktiraul@somaiya.edu::f3af05c8-a5ae-4c80-9021-3bc2364bd200" providerId="AD" clId="Web-{CAACAF8E-F1F1-4712-900A-3CD2ADAE1444}" dt="2022-08-24T11:13:37.808" v="450"/>
          <ac:spMkLst>
            <pc:docMk/>
            <pc:sldMk cId="2739508417" sldId="264"/>
            <ac:spMk id="3" creationId="{0D0C3640-C2EA-04BD-6571-102D807374FD}"/>
          </ac:spMkLst>
        </pc:spChg>
        <pc:spChg chg="add mod ord">
          <ac:chgData name="Bhakti Palkar" userId="S::bhaktiraul@somaiya.edu::f3af05c8-a5ae-4c80-9021-3bc2364bd200" providerId="AD" clId="Web-{CAACAF8E-F1F1-4712-900A-3CD2ADAE1444}" dt="2022-08-24T11:13:37.808" v="450"/>
          <ac:spMkLst>
            <pc:docMk/>
            <pc:sldMk cId="2739508417" sldId="264"/>
            <ac:spMk id="4" creationId="{2A512BA4-A53F-8C74-B6C9-0B211878D622}"/>
          </ac:spMkLst>
        </pc:spChg>
        <pc:spChg chg="add mod ord">
          <ac:chgData name="Bhakti Palkar" userId="S::bhaktiraul@somaiya.edu::f3af05c8-a5ae-4c80-9021-3bc2364bd200" providerId="AD" clId="Web-{CAACAF8E-F1F1-4712-900A-3CD2ADAE1444}" dt="2022-08-24T11:13:37.808" v="450"/>
          <ac:spMkLst>
            <pc:docMk/>
            <pc:sldMk cId="2739508417" sldId="264"/>
            <ac:spMk id="5" creationId="{5775858F-C2FF-76BD-F7AC-BF8D3502B66A}"/>
          </ac:spMkLst>
        </pc:spChg>
      </pc:sldChg>
      <pc:sldChg chg="addSp modSp new mod setBg modClrScheme chgLayout">
        <pc:chgData name="Bhakti Palkar" userId="S::bhaktiraul@somaiya.edu::f3af05c8-a5ae-4c80-9021-3bc2364bd200" providerId="AD" clId="Web-{CAACAF8E-F1F1-4712-900A-3CD2ADAE1444}" dt="2022-08-24T11:15:02.309" v="458"/>
        <pc:sldMkLst>
          <pc:docMk/>
          <pc:sldMk cId="1470982230" sldId="265"/>
        </pc:sldMkLst>
        <pc:spChg chg="mod ord">
          <ac:chgData name="Bhakti Palkar" userId="S::bhaktiraul@somaiya.edu::f3af05c8-a5ae-4c80-9021-3bc2364bd200" providerId="AD" clId="Web-{CAACAF8E-F1F1-4712-900A-3CD2ADAE1444}" dt="2022-08-24T11:15:02.309" v="458"/>
          <ac:spMkLst>
            <pc:docMk/>
            <pc:sldMk cId="1470982230" sldId="265"/>
            <ac:spMk id="2" creationId="{4C19A02C-1B01-44B3-50A1-47B5DD89D26D}"/>
          </ac:spMkLst>
        </pc:spChg>
        <pc:spChg chg="mod ord">
          <ac:chgData name="Bhakti Palkar" userId="S::bhaktiraul@somaiya.edu::f3af05c8-a5ae-4c80-9021-3bc2364bd200" providerId="AD" clId="Web-{CAACAF8E-F1F1-4712-900A-3CD2ADAE1444}" dt="2022-08-24T11:15:02.309" v="458"/>
          <ac:spMkLst>
            <pc:docMk/>
            <pc:sldMk cId="1470982230" sldId="265"/>
            <ac:spMk id="3" creationId="{AF39290C-9BC2-9604-304D-60414FD3AF52}"/>
          </ac:spMkLst>
        </pc:spChg>
        <pc:spChg chg="add mod ord">
          <ac:chgData name="Bhakti Palkar" userId="S::bhaktiraul@somaiya.edu::f3af05c8-a5ae-4c80-9021-3bc2364bd200" providerId="AD" clId="Web-{CAACAF8E-F1F1-4712-900A-3CD2ADAE1444}" dt="2022-08-24T11:15:02.309" v="458"/>
          <ac:spMkLst>
            <pc:docMk/>
            <pc:sldMk cId="1470982230" sldId="265"/>
            <ac:spMk id="4" creationId="{EC8D774D-8893-20EA-CA5F-885CD30301C0}"/>
          </ac:spMkLst>
        </pc:spChg>
        <pc:spChg chg="add mod ord">
          <ac:chgData name="Bhakti Palkar" userId="S::bhaktiraul@somaiya.edu::f3af05c8-a5ae-4c80-9021-3bc2364bd200" providerId="AD" clId="Web-{CAACAF8E-F1F1-4712-900A-3CD2ADAE1444}" dt="2022-08-24T11:15:02.309" v="458"/>
          <ac:spMkLst>
            <pc:docMk/>
            <pc:sldMk cId="1470982230" sldId="265"/>
            <ac:spMk id="5" creationId="{7E8FB931-BD15-30DE-030F-3F601D3268CB}"/>
          </ac:spMkLst>
        </pc:spChg>
        <pc:picChg chg="add">
          <ac:chgData name="Bhakti Palkar" userId="S::bhaktiraul@somaiya.edu::f3af05c8-a5ae-4c80-9021-3bc2364bd200" providerId="AD" clId="Web-{CAACAF8E-F1F1-4712-900A-3CD2ADAE1444}" dt="2022-08-24T11:15:02.309" v="458"/>
          <ac:picMkLst>
            <pc:docMk/>
            <pc:sldMk cId="1470982230" sldId="265"/>
            <ac:picMk id="7" creationId="{E5E1F79C-51FA-4094-5E2C-AE91E1D001C9}"/>
          </ac:picMkLst>
        </pc:picChg>
      </pc:sldChg>
      <pc:sldChg chg="addSp delSp modSp new mod setBg">
        <pc:chgData name="Bhakti Palkar" userId="S::bhaktiraul@somaiya.edu::f3af05c8-a5ae-4c80-9021-3bc2364bd200" providerId="AD" clId="Web-{CAACAF8E-F1F1-4712-900A-3CD2ADAE1444}" dt="2022-08-24T11:59:50.529" v="473"/>
        <pc:sldMkLst>
          <pc:docMk/>
          <pc:sldMk cId="3314392873" sldId="266"/>
        </pc:sldMkLst>
        <pc:spChg chg="mod">
          <ac:chgData name="Bhakti Palkar" userId="S::bhaktiraul@somaiya.edu::f3af05c8-a5ae-4c80-9021-3bc2364bd200" providerId="AD" clId="Web-{CAACAF8E-F1F1-4712-900A-3CD2ADAE1444}" dt="2022-08-24T11:59:50.529" v="473"/>
          <ac:spMkLst>
            <pc:docMk/>
            <pc:sldMk cId="3314392873" sldId="266"/>
            <ac:spMk id="2" creationId="{0EB1FF78-040D-B8EC-9316-BDF4AD053D23}"/>
          </ac:spMkLst>
        </pc:spChg>
        <pc:spChg chg="del">
          <ac:chgData name="Bhakti Palkar" userId="S::bhaktiraul@somaiya.edu::f3af05c8-a5ae-4c80-9021-3bc2364bd200" providerId="AD" clId="Web-{CAACAF8E-F1F1-4712-900A-3CD2ADAE1444}" dt="2022-08-24T11:55:54.115" v="464"/>
          <ac:spMkLst>
            <pc:docMk/>
            <pc:sldMk cId="3314392873" sldId="266"/>
            <ac:spMk id="3" creationId="{2CFD758A-124C-C92B-1C35-91298FFD7988}"/>
          </ac:spMkLst>
        </pc:spChg>
        <pc:spChg chg="add mod">
          <ac:chgData name="Bhakti Palkar" userId="S::bhaktiraul@somaiya.edu::f3af05c8-a5ae-4c80-9021-3bc2364bd200" providerId="AD" clId="Web-{CAACAF8E-F1F1-4712-900A-3CD2ADAE1444}" dt="2022-08-24T11:59:50.529" v="473"/>
          <ac:spMkLst>
            <pc:docMk/>
            <pc:sldMk cId="3314392873" sldId="266"/>
            <ac:spMk id="6" creationId="{16FDA61D-BDB3-BCFD-06BC-91DB3FE94073}"/>
          </ac:spMkLst>
        </pc:spChg>
        <pc:picChg chg="add del mod ord">
          <ac:chgData name="Bhakti Palkar" userId="S::bhaktiraul@somaiya.edu::f3af05c8-a5ae-4c80-9021-3bc2364bd200" providerId="AD" clId="Web-{CAACAF8E-F1F1-4712-900A-3CD2ADAE1444}" dt="2022-08-24T11:57:05.758" v="467"/>
          <ac:picMkLst>
            <pc:docMk/>
            <pc:sldMk cId="3314392873" sldId="266"/>
            <ac:picMk id="4" creationId="{90245F19-C87A-9360-1481-6AC58417007A}"/>
          </ac:picMkLst>
        </pc:picChg>
        <pc:picChg chg="add">
          <ac:chgData name="Bhakti Palkar" userId="S::bhaktiraul@somaiya.edu::f3af05c8-a5ae-4c80-9021-3bc2364bd200" providerId="AD" clId="Web-{CAACAF8E-F1F1-4712-900A-3CD2ADAE1444}" dt="2022-08-24T11:59:50.529" v="473"/>
          <ac:picMkLst>
            <pc:docMk/>
            <pc:sldMk cId="3314392873" sldId="266"/>
            <ac:picMk id="8" creationId="{1445826D-5874-45BE-D09B-A379029649D3}"/>
          </ac:picMkLst>
        </pc:picChg>
      </pc:sldChg>
      <pc:sldMasterChg chg="del delSldLayout">
        <pc:chgData name="Bhakti Palkar" userId="S::bhaktiraul@somaiya.edu::f3af05c8-a5ae-4c80-9021-3bc2364bd200" providerId="AD" clId="Web-{CAACAF8E-F1F1-4712-900A-3CD2ADAE1444}" dt="2022-08-24T09:36:08.757" v="0"/>
        <pc:sldMasterMkLst>
          <pc:docMk/>
          <pc:sldMasterMk cId="2460954070" sldId="2147483660"/>
        </pc:sldMasterMkLst>
        <pc:sldLayoutChg chg="del">
          <pc:chgData name="Bhakti Palkar" userId="S::bhaktiraul@somaiya.edu::f3af05c8-a5ae-4c80-9021-3bc2364bd200" providerId="AD" clId="Web-{CAACAF8E-F1F1-4712-900A-3CD2ADAE1444}" dt="2022-08-24T09:36:08.757" v="0"/>
          <pc:sldLayoutMkLst>
            <pc:docMk/>
            <pc:sldMasterMk cId="2460954070" sldId="2147483660"/>
            <pc:sldLayoutMk cId="2385387890" sldId="2147483661"/>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949138452" sldId="2147483662"/>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2591524520" sldId="2147483663"/>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1203092039" sldId="2147483664"/>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3733172339" sldId="2147483665"/>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3210312558" sldId="2147483666"/>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3146388984" sldId="2147483667"/>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3171841454" sldId="2147483668"/>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1718958274" sldId="2147483669"/>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2202905451" sldId="2147483670"/>
          </pc:sldLayoutMkLst>
        </pc:sldLayoutChg>
        <pc:sldLayoutChg chg="del">
          <pc:chgData name="Bhakti Palkar" userId="S::bhaktiraul@somaiya.edu::f3af05c8-a5ae-4c80-9021-3bc2364bd200" providerId="AD" clId="Web-{CAACAF8E-F1F1-4712-900A-3CD2ADAE1444}" dt="2022-08-24T09:36:08.757" v="0"/>
          <pc:sldLayoutMkLst>
            <pc:docMk/>
            <pc:sldMasterMk cId="2460954070" sldId="2147483660"/>
            <pc:sldLayoutMk cId="3479445657" sldId="2147483671"/>
          </pc:sldLayoutMkLst>
        </pc:sldLayoutChg>
      </pc:sldMasterChg>
      <pc:sldMasterChg chg="add del replId addSldLayout delSldLayout">
        <pc:chgData name="Bhakti Palkar" userId="S::bhaktiraul@somaiya.edu::f3af05c8-a5ae-4c80-9021-3bc2364bd200" providerId="AD" clId="Web-{CAACAF8E-F1F1-4712-900A-3CD2ADAE1444}" dt="2022-08-24T09:51:34.757" v="175"/>
        <pc:sldMasterMkLst>
          <pc:docMk/>
          <pc:sldMasterMk cId="1025121002" sldId="2147483672"/>
        </pc:sldMasterMkLst>
        <pc:sldLayoutChg chg="add del">
          <pc:chgData name="Bhakti Palkar" userId="S::bhaktiraul@somaiya.edu::f3af05c8-a5ae-4c80-9021-3bc2364bd200" providerId="AD" clId="Web-{CAACAF8E-F1F1-4712-900A-3CD2ADAE1444}" dt="2022-08-24T09:51:34.757" v="175"/>
          <pc:sldLayoutMkLst>
            <pc:docMk/>
            <pc:sldMasterMk cId="1025121002" sldId="2147483672"/>
            <pc:sldLayoutMk cId="2968350128" sldId="2147483673"/>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212660246" sldId="2147483674"/>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2003704888" sldId="2147483675"/>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2445141208" sldId="2147483676"/>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4279413191" sldId="2147483677"/>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2234929232" sldId="2147483678"/>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3188061282" sldId="2147483679"/>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4166544738" sldId="2147483680"/>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3805884712" sldId="2147483681"/>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2026516458" sldId="2147483682"/>
          </pc:sldLayoutMkLst>
        </pc:sldLayoutChg>
        <pc:sldLayoutChg chg="add del replId">
          <pc:chgData name="Bhakti Palkar" userId="S::bhaktiraul@somaiya.edu::f3af05c8-a5ae-4c80-9021-3bc2364bd200" providerId="AD" clId="Web-{CAACAF8E-F1F1-4712-900A-3CD2ADAE1444}" dt="2022-08-24T09:51:34.757" v="175"/>
          <pc:sldLayoutMkLst>
            <pc:docMk/>
            <pc:sldMasterMk cId="1025121002" sldId="2147483672"/>
            <pc:sldLayoutMk cId="3571879942" sldId="2147483683"/>
          </pc:sldLayoutMkLst>
        </pc:sldLayoutChg>
      </pc:sldMasterChg>
      <pc:sldMasterChg chg="add del addSldLayout delSldLayout modSldLayout">
        <pc:chgData name="Bhakti Palkar" userId="S::bhaktiraul@somaiya.edu::f3af05c8-a5ae-4c80-9021-3bc2364bd200" providerId="AD" clId="Web-{CAACAF8E-F1F1-4712-900A-3CD2ADAE1444}" dt="2022-08-24T09:51:41.242" v="176"/>
        <pc:sldMasterMkLst>
          <pc:docMk/>
          <pc:sldMasterMk cId="1352984943" sldId="2147483684"/>
        </pc:sldMasterMkLst>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115875053" sldId="2147483685"/>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3380165048" sldId="2147483686"/>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636105395" sldId="2147483687"/>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28131154" sldId="2147483688"/>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41792575" sldId="2147483689"/>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3570655243" sldId="2147483690"/>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922369851" sldId="2147483691"/>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1030056727" sldId="2147483692"/>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297154906" sldId="2147483693"/>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1833836726" sldId="2147483694"/>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3195448834" sldId="2147483695"/>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475559196" sldId="2147483696"/>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328906124" sldId="2147483697"/>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1205532964" sldId="2147483698"/>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2943293267" sldId="2147483699"/>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3048261268" sldId="2147483700"/>
          </pc:sldLayoutMkLst>
        </pc:sldLayoutChg>
        <pc:sldLayoutChg chg="add del mod replId">
          <pc:chgData name="Bhakti Palkar" userId="S::bhaktiraul@somaiya.edu::f3af05c8-a5ae-4c80-9021-3bc2364bd200" providerId="AD" clId="Web-{CAACAF8E-F1F1-4712-900A-3CD2ADAE1444}" dt="2022-08-24T09:51:41.242" v="176"/>
          <pc:sldLayoutMkLst>
            <pc:docMk/>
            <pc:sldMasterMk cId="1352984943" sldId="2147483684"/>
            <pc:sldLayoutMk cId="4199175872" sldId="2147483701"/>
          </pc:sldLayoutMkLst>
        </pc:sldLayoutChg>
      </pc:sldMasterChg>
      <pc:sldMasterChg chg="add del addSldLayout delSldLayout modSldLayout">
        <pc:chgData name="Bhakti Palkar" userId="S::bhaktiraul@somaiya.edu::f3af05c8-a5ae-4c80-9021-3bc2364bd200" providerId="AD" clId="Web-{CAACAF8E-F1F1-4712-900A-3CD2ADAE1444}" dt="2022-08-24T09:51:45.710" v="177"/>
        <pc:sldMasterMkLst>
          <pc:docMk/>
          <pc:sldMasterMk cId="1987730341" sldId="2147483702"/>
        </pc:sldMasterMkLst>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70088527" sldId="2147483703"/>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2567355890" sldId="2147483704"/>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4223268140" sldId="2147483705"/>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550674092" sldId="2147483706"/>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376743993" sldId="2147483707"/>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123763093" sldId="2147483708"/>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4029394764" sldId="2147483709"/>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2241003064" sldId="2147483710"/>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297714471" sldId="2147483711"/>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338261961" sldId="2147483712"/>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616181278" sldId="2147483713"/>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022027440" sldId="2147483714"/>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2390608502" sldId="2147483715"/>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513076416" sldId="2147483716"/>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036104942" sldId="2147483717"/>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1609920118" sldId="2147483718"/>
          </pc:sldLayoutMkLst>
        </pc:sldLayoutChg>
        <pc:sldLayoutChg chg="add del mod replId">
          <pc:chgData name="Bhakti Palkar" userId="S::bhaktiraul@somaiya.edu::f3af05c8-a5ae-4c80-9021-3bc2364bd200" providerId="AD" clId="Web-{CAACAF8E-F1F1-4712-900A-3CD2ADAE1444}" dt="2022-08-24T09:51:45.710" v="177"/>
          <pc:sldLayoutMkLst>
            <pc:docMk/>
            <pc:sldMasterMk cId="1987730341" sldId="2147483702"/>
            <pc:sldLayoutMk cId="3766774285" sldId="2147483719"/>
          </pc:sldLayoutMkLst>
        </pc:sldLayoutChg>
      </pc:sldMasterChg>
      <pc:sldMasterChg chg="add del addSldLayout delSldLayout modSldLayout">
        <pc:chgData name="Bhakti Palkar" userId="S::bhaktiraul@somaiya.edu::f3af05c8-a5ae-4c80-9021-3bc2364bd200" providerId="AD" clId="Web-{CAACAF8E-F1F1-4712-900A-3CD2ADAE1444}" dt="2022-08-24T09:52:43.961" v="196"/>
        <pc:sldMasterMkLst>
          <pc:docMk/>
          <pc:sldMasterMk cId="1406987249" sldId="2147483720"/>
        </pc:sldMasterMkLst>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3919927071" sldId="2147483721"/>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12865280" sldId="2147483722"/>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1208480514" sldId="2147483723"/>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209484872" sldId="2147483724"/>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3613098432" sldId="2147483725"/>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1781850066" sldId="2147483726"/>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821386131" sldId="2147483727"/>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863853157" sldId="2147483728"/>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731567240" sldId="2147483729"/>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4240884665" sldId="2147483730"/>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4192707869" sldId="2147483731"/>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3680521826" sldId="2147483732"/>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3850948530" sldId="2147483733"/>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3791651442" sldId="2147483734"/>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1050621705" sldId="2147483735"/>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2716509397" sldId="2147483736"/>
          </pc:sldLayoutMkLst>
        </pc:sldLayoutChg>
        <pc:sldLayoutChg chg="add del mod replId">
          <pc:chgData name="Bhakti Palkar" userId="S::bhaktiraul@somaiya.edu::f3af05c8-a5ae-4c80-9021-3bc2364bd200" providerId="AD" clId="Web-{CAACAF8E-F1F1-4712-900A-3CD2ADAE1444}" dt="2022-08-24T09:52:43.961" v="196"/>
          <pc:sldLayoutMkLst>
            <pc:docMk/>
            <pc:sldMasterMk cId="1406987249" sldId="2147483720"/>
            <pc:sldLayoutMk cId="560645201" sldId="2147483737"/>
          </pc:sldLayoutMkLst>
        </pc:sldLayoutChg>
      </pc:sldMasterChg>
      <pc:sldMasterChg chg="add del addSldLayout delSldLayout modSldLayout">
        <pc:chgData name="Bhakti Palkar" userId="S::bhaktiraul@somaiya.edu::f3af05c8-a5ae-4c80-9021-3bc2364bd200" providerId="AD" clId="Web-{CAACAF8E-F1F1-4712-900A-3CD2ADAE1444}" dt="2022-08-24T09:52:53.071" v="197"/>
        <pc:sldMasterMkLst>
          <pc:docMk/>
          <pc:sldMasterMk cId="2908052479" sldId="2147483738"/>
        </pc:sldMasterMkLst>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963154938" sldId="2147483739"/>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1024792558" sldId="2147483740"/>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1411642354" sldId="2147483741"/>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653395338" sldId="2147483742"/>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778744901" sldId="2147483743"/>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257487966" sldId="2147483744"/>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047340625" sldId="2147483745"/>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987741056" sldId="2147483746"/>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003321891" sldId="2147483747"/>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295988036" sldId="2147483748"/>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1460971861" sldId="2147483749"/>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578246264" sldId="2147483750"/>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905701719" sldId="2147483751"/>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846038730" sldId="2147483752"/>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1237826315" sldId="2147483753"/>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3276772396" sldId="2147483754"/>
          </pc:sldLayoutMkLst>
        </pc:sldLayoutChg>
        <pc:sldLayoutChg chg="add del mod replId">
          <pc:chgData name="Bhakti Palkar" userId="S::bhaktiraul@somaiya.edu::f3af05c8-a5ae-4c80-9021-3bc2364bd200" providerId="AD" clId="Web-{CAACAF8E-F1F1-4712-900A-3CD2ADAE1444}" dt="2022-08-24T09:52:53.071" v="197"/>
          <pc:sldLayoutMkLst>
            <pc:docMk/>
            <pc:sldMasterMk cId="2908052479" sldId="2147483738"/>
            <pc:sldLayoutMk cId="2619487958" sldId="2147483755"/>
          </pc:sldLayoutMkLst>
        </pc:sldLayoutChg>
      </pc:sldMasterChg>
      <pc:sldMasterChg chg="add del addSldLayout delSldLayout modSldLayout">
        <pc:chgData name="Bhakti Palkar" userId="S::bhaktiraul@somaiya.edu::f3af05c8-a5ae-4c80-9021-3bc2364bd200" providerId="AD" clId="Web-{CAACAF8E-F1F1-4712-900A-3CD2ADAE1444}" dt="2022-08-24T09:52:57.540" v="198"/>
        <pc:sldMasterMkLst>
          <pc:docMk/>
          <pc:sldMasterMk cId="948181501" sldId="2147483756"/>
        </pc:sldMasterMkLst>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3174363047" sldId="2147483757"/>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845559531" sldId="2147483758"/>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2792012698" sldId="2147483759"/>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862656581" sldId="2147483760"/>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1554600539" sldId="2147483761"/>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1882410596" sldId="2147483762"/>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1284058335" sldId="2147483763"/>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2393972657" sldId="2147483764"/>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1006097617" sldId="2147483765"/>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3369419023" sldId="2147483766"/>
          </pc:sldLayoutMkLst>
        </pc:sldLayoutChg>
        <pc:sldLayoutChg chg="add del mod replId">
          <pc:chgData name="Bhakti Palkar" userId="S::bhaktiraul@somaiya.edu::f3af05c8-a5ae-4c80-9021-3bc2364bd200" providerId="AD" clId="Web-{CAACAF8E-F1F1-4712-900A-3CD2ADAE1444}" dt="2022-08-24T09:52:57.540" v="198"/>
          <pc:sldLayoutMkLst>
            <pc:docMk/>
            <pc:sldMasterMk cId="948181501" sldId="2147483756"/>
            <pc:sldLayoutMk cId="1202546130" sldId="2147483767"/>
          </pc:sldLayoutMkLst>
        </pc:sldLayoutChg>
      </pc:sldMasterChg>
      <pc:sldMasterChg chg="add del addSldLayout delSldLayout modSldLayout">
        <pc:chgData name="Bhakti Palkar" userId="S::bhaktiraul@somaiya.edu::f3af05c8-a5ae-4c80-9021-3bc2364bd200" providerId="AD" clId="Web-{CAACAF8E-F1F1-4712-900A-3CD2ADAE1444}" dt="2022-08-24T09:54:14.979" v="207"/>
        <pc:sldMasterMkLst>
          <pc:docMk/>
          <pc:sldMasterMk cId="4189390357" sldId="2147483768"/>
        </pc:sldMasterMkLst>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2585304928" sldId="2147483769"/>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312551590" sldId="2147483770"/>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401996838" sldId="2147483771"/>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3384004995" sldId="2147483772"/>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2086412036" sldId="2147483773"/>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2501361884" sldId="2147483774"/>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4037879403" sldId="2147483775"/>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1217101475" sldId="2147483776"/>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1672571108" sldId="2147483777"/>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905903224" sldId="2147483778"/>
          </pc:sldLayoutMkLst>
        </pc:sldLayoutChg>
        <pc:sldLayoutChg chg="add del mod replId">
          <pc:chgData name="Bhakti Palkar" userId="S::bhaktiraul@somaiya.edu::f3af05c8-a5ae-4c80-9021-3bc2364bd200" providerId="AD" clId="Web-{CAACAF8E-F1F1-4712-900A-3CD2ADAE1444}" dt="2022-08-24T09:54:14.979" v="207"/>
          <pc:sldLayoutMkLst>
            <pc:docMk/>
            <pc:sldMasterMk cId="4189390357" sldId="2147483768"/>
            <pc:sldLayoutMk cId="1807595173" sldId="2147483779"/>
          </pc:sldLayoutMkLst>
        </pc:sldLayoutChg>
      </pc:sldMasterChg>
      <pc:sldMasterChg chg="add del addSldLayout delSldLayout modSldLayout">
        <pc:chgData name="Bhakti Palkar" userId="S::bhaktiraul@somaiya.edu::f3af05c8-a5ae-4c80-9021-3bc2364bd200" providerId="AD" clId="Web-{CAACAF8E-F1F1-4712-900A-3CD2ADAE1444}" dt="2022-08-24T09:54:26.026" v="208"/>
        <pc:sldMasterMkLst>
          <pc:docMk/>
          <pc:sldMasterMk cId="2309900178" sldId="2147483780"/>
        </pc:sldMasterMkLst>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3412341181" sldId="2147483781"/>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2762989919" sldId="2147483782"/>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2149819584" sldId="2147483783"/>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2151496509" sldId="2147483784"/>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2037347068" sldId="2147483785"/>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552798339" sldId="2147483786"/>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233306517" sldId="2147483787"/>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1400221937" sldId="2147483788"/>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1538790542" sldId="2147483789"/>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1978712993" sldId="2147483790"/>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4098478666" sldId="2147483791"/>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3557672540" sldId="2147483792"/>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854677673" sldId="2147483793"/>
          </pc:sldLayoutMkLst>
        </pc:sldLayoutChg>
        <pc:sldLayoutChg chg="add del mod replId">
          <pc:chgData name="Bhakti Palkar" userId="S::bhaktiraul@somaiya.edu::f3af05c8-a5ae-4c80-9021-3bc2364bd200" providerId="AD" clId="Web-{CAACAF8E-F1F1-4712-900A-3CD2ADAE1444}" dt="2022-08-24T09:54:26.026" v="208"/>
          <pc:sldLayoutMkLst>
            <pc:docMk/>
            <pc:sldMasterMk cId="2309900178" sldId="2147483780"/>
            <pc:sldLayoutMk cId="497708165" sldId="2147483794"/>
          </pc:sldLayoutMkLst>
        </pc:sldLayoutChg>
      </pc:sldMasterChg>
      <pc:sldMasterChg chg="add del addSldLayout delSldLayout modSldLayout">
        <pc:chgData name="Bhakti Palkar" userId="S::bhaktiraul@somaiya.edu::f3af05c8-a5ae-4c80-9021-3bc2364bd200" providerId="AD" clId="Web-{CAACAF8E-F1F1-4712-900A-3CD2ADAE1444}" dt="2022-08-24T11:04:10.564" v="403"/>
        <pc:sldMasterMkLst>
          <pc:docMk/>
          <pc:sldMasterMk cId="633712102" sldId="2147483795"/>
        </pc:sldMasterMkLst>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1813526062" sldId="2147483796"/>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567361131" sldId="2147483797"/>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52536276" sldId="2147483798"/>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385398655" sldId="2147483799"/>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018666733" sldId="2147483800"/>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3855086987" sldId="2147483801"/>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409836886" sldId="2147483802"/>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3951378409" sldId="2147483803"/>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3353019736" sldId="2147483804"/>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3436551479" sldId="2147483805"/>
          </pc:sldLayoutMkLst>
        </pc:sldLayoutChg>
        <pc:sldLayoutChg chg="add del mod replId">
          <pc:chgData name="Bhakti Palkar" userId="S::bhaktiraul@somaiya.edu::f3af05c8-a5ae-4c80-9021-3bc2364bd200" providerId="AD" clId="Web-{CAACAF8E-F1F1-4712-900A-3CD2ADAE1444}" dt="2022-08-24T11:04:10.564" v="403"/>
          <pc:sldLayoutMkLst>
            <pc:docMk/>
            <pc:sldMasterMk cId="633712102" sldId="2147483795"/>
            <pc:sldLayoutMk cId="2006912585" sldId="2147483806"/>
          </pc:sldLayoutMkLst>
        </pc:sldLayoutChg>
      </pc:sldMasterChg>
      <pc:sldMasterChg chg="add del addSldLayout delSldLayout modSldLayout">
        <pc:chgData name="Bhakti Palkar" userId="S::bhaktiraul@somaiya.edu::f3af05c8-a5ae-4c80-9021-3bc2364bd200" providerId="AD" clId="Web-{CAACAF8E-F1F1-4712-900A-3CD2ADAE1444}" dt="2022-08-24T11:04:20.767" v="404"/>
        <pc:sldMasterMkLst>
          <pc:docMk/>
          <pc:sldMasterMk cId="3522761907" sldId="2147483807"/>
        </pc:sldMasterMkLst>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4017767376" sldId="2147483808"/>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142761517" sldId="2147483809"/>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26184001" sldId="2147483810"/>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61206707" sldId="2147483811"/>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1641999832" sldId="2147483812"/>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3519234797" sldId="2147483813"/>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494564325" sldId="2147483814"/>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3695117445" sldId="2147483815"/>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162620887" sldId="2147483816"/>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1772256908" sldId="2147483817"/>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714748460" sldId="2147483818"/>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1587636089" sldId="2147483819"/>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4202064194" sldId="2147483820"/>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173485969" sldId="2147483821"/>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1266704376" sldId="2147483822"/>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923269485" sldId="2147483823"/>
          </pc:sldLayoutMkLst>
        </pc:sldLayoutChg>
        <pc:sldLayoutChg chg="add del mod replId">
          <pc:chgData name="Bhakti Palkar" userId="S::bhaktiraul@somaiya.edu::f3af05c8-a5ae-4c80-9021-3bc2364bd200" providerId="AD" clId="Web-{CAACAF8E-F1F1-4712-900A-3CD2ADAE1444}" dt="2022-08-24T11:04:20.767" v="404"/>
          <pc:sldLayoutMkLst>
            <pc:docMk/>
            <pc:sldMasterMk cId="3522761907" sldId="2147483807"/>
            <pc:sldLayoutMk cId="21154504" sldId="2147483824"/>
          </pc:sldLayoutMkLst>
        </pc:sldLayoutChg>
      </pc:sldMasterChg>
      <pc:sldMasterChg chg="add del addSldLayout delSldLayout modSldLayout">
        <pc:chgData name="Bhakti Palkar" userId="S::bhaktiraul@somaiya.edu::f3af05c8-a5ae-4c80-9021-3bc2364bd200" providerId="AD" clId="Web-{CAACAF8E-F1F1-4712-900A-3CD2ADAE1444}" dt="2022-08-24T11:04:29.673" v="405"/>
        <pc:sldMasterMkLst>
          <pc:docMk/>
          <pc:sldMasterMk cId="3340701853" sldId="2147483825"/>
        </pc:sldMasterMkLst>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873431527" sldId="2147483826"/>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969102735" sldId="2147483827"/>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167665964" sldId="2147483828"/>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1360876098" sldId="2147483829"/>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3713679204" sldId="2147483830"/>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51238426" sldId="2147483831"/>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2989266294" sldId="2147483832"/>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3184647098" sldId="2147483833"/>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3406246419" sldId="2147483834"/>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323517784" sldId="2147483835"/>
          </pc:sldLayoutMkLst>
        </pc:sldLayoutChg>
        <pc:sldLayoutChg chg="add del mod replId">
          <pc:chgData name="Bhakti Palkar" userId="S::bhaktiraul@somaiya.edu::f3af05c8-a5ae-4c80-9021-3bc2364bd200" providerId="AD" clId="Web-{CAACAF8E-F1F1-4712-900A-3CD2ADAE1444}" dt="2022-08-24T11:04:29.673" v="405"/>
          <pc:sldLayoutMkLst>
            <pc:docMk/>
            <pc:sldMasterMk cId="3340701853" sldId="2147483825"/>
            <pc:sldLayoutMk cId="3060863920" sldId="2147483836"/>
          </pc:sldLayoutMkLst>
        </pc:sldLayoutChg>
      </pc:sldMasterChg>
      <pc:sldMasterChg chg="add del addSldLayout delSldLayout modSldLayout">
        <pc:chgData name="Bhakti Palkar" userId="S::bhaktiraul@somaiya.edu::f3af05c8-a5ae-4c80-9021-3bc2364bd200" providerId="AD" clId="Web-{CAACAF8E-F1F1-4712-900A-3CD2ADAE1444}" dt="2022-08-24T11:04:46.142" v="406"/>
        <pc:sldMasterMkLst>
          <pc:docMk/>
          <pc:sldMasterMk cId="674389763" sldId="2147483837"/>
        </pc:sldMasterMkLst>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451179295" sldId="2147483838"/>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998008535" sldId="2147483839"/>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1170922220" sldId="2147483840"/>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422212089" sldId="2147483841"/>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1339437757" sldId="2147483842"/>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4152909487" sldId="2147483843"/>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988402531" sldId="2147483844"/>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4141039279" sldId="2147483845"/>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3071200198" sldId="2147483846"/>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1012682710" sldId="2147483847"/>
          </pc:sldLayoutMkLst>
        </pc:sldLayoutChg>
        <pc:sldLayoutChg chg="add del mod replId">
          <pc:chgData name="Bhakti Palkar" userId="S::bhaktiraul@somaiya.edu::f3af05c8-a5ae-4c80-9021-3bc2364bd200" providerId="AD" clId="Web-{CAACAF8E-F1F1-4712-900A-3CD2ADAE1444}" dt="2022-08-24T11:04:46.142" v="406"/>
          <pc:sldLayoutMkLst>
            <pc:docMk/>
            <pc:sldMasterMk cId="674389763" sldId="2147483837"/>
            <pc:sldLayoutMk cId="2979543877" sldId="2147483848"/>
          </pc:sldLayoutMkLst>
        </pc:sldLayoutChg>
      </pc:sldMasterChg>
      <pc:sldMasterChg chg="add del addSldLayout delSldLayout modSldLayout">
        <pc:chgData name="Bhakti Palkar" userId="S::bhaktiraul@somaiya.edu::f3af05c8-a5ae-4c80-9021-3bc2364bd200" providerId="AD" clId="Web-{CAACAF8E-F1F1-4712-900A-3CD2ADAE1444}" dt="2022-08-24T11:05:05.862" v="407"/>
        <pc:sldMasterMkLst>
          <pc:docMk/>
          <pc:sldMasterMk cId="614988203" sldId="2147483849"/>
        </pc:sldMasterMkLst>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3103926026" sldId="2147483850"/>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2403678162" sldId="2147483851"/>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638980326" sldId="2147483852"/>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1046687471" sldId="2147483853"/>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3891516539" sldId="2147483854"/>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3770203812" sldId="2147483855"/>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2644367909" sldId="2147483856"/>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542427975" sldId="2147483857"/>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3861137160" sldId="2147483858"/>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2343206514" sldId="2147483859"/>
          </pc:sldLayoutMkLst>
        </pc:sldLayoutChg>
        <pc:sldLayoutChg chg="add del mod replId">
          <pc:chgData name="Bhakti Palkar" userId="S::bhaktiraul@somaiya.edu::f3af05c8-a5ae-4c80-9021-3bc2364bd200" providerId="AD" clId="Web-{CAACAF8E-F1F1-4712-900A-3CD2ADAE1444}" dt="2022-08-24T11:05:05.862" v="407"/>
          <pc:sldLayoutMkLst>
            <pc:docMk/>
            <pc:sldMasterMk cId="614988203" sldId="2147483849"/>
            <pc:sldLayoutMk cId="483035117" sldId="2147483860"/>
          </pc:sldLayoutMkLst>
        </pc:sldLayoutChg>
      </pc:sldMasterChg>
      <pc:sldMasterChg chg="modSp add del mod addSldLayout delSldLayout modSldLayout">
        <pc:chgData name="Bhakti Palkar" userId="S::bhaktiraul@somaiya.edu::f3af05c8-a5ae-4c80-9021-3bc2364bd200" providerId="AD" clId="Web-{CAACAF8E-F1F1-4712-900A-3CD2ADAE1444}" dt="2022-08-24T11:13:37.808" v="450"/>
        <pc:sldMasterMkLst>
          <pc:docMk/>
          <pc:sldMasterMk cId="3250577641" sldId="2147483861"/>
        </pc:sldMasterMkLst>
        <pc:spChg chg="mod">
          <ac:chgData name="Bhakti Palkar" userId="S::bhaktiraul@somaiya.edu::f3af05c8-a5ae-4c80-9021-3bc2364bd200" providerId="AD" clId="Web-{CAACAF8E-F1F1-4712-900A-3CD2ADAE1444}" dt="2022-08-24T11:06:03.550" v="431"/>
          <ac:spMkLst>
            <pc:docMk/>
            <pc:sldMasterMk cId="3250577641" sldId="2147483861"/>
            <ac:spMk id="5" creationId="{00000000-0000-0000-0000-000000000000}"/>
          </ac:spMkLst>
        </pc:sp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3987362029" sldId="2147483862"/>
          </pc:sldLayoutMkLst>
          <pc:spChg chg="mod">
            <ac:chgData name="Bhakti Palkar" userId="S::bhaktiraul@somaiya.edu::f3af05c8-a5ae-4c80-9021-3bc2364bd200" providerId="AD" clId="Web-{CAACAF8E-F1F1-4712-900A-3CD2ADAE1444}" dt="2022-08-24T11:06:03.550" v="431"/>
            <ac:spMkLst>
              <pc:docMk/>
              <pc:sldMasterMk cId="3250577641" sldId="2147483861"/>
              <pc:sldLayoutMk cId="3987362029" sldId="2147483862"/>
              <ac:spMk id="5"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044069642" sldId="2147483863"/>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044069642" sldId="2147483863"/>
              <ac:spMk id="5"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543797380" sldId="2147483864"/>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543797380" sldId="2147483864"/>
              <ac:spMk id="5"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491723346" sldId="2147483865"/>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491723346" sldId="2147483865"/>
              <ac:spMk id="6"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578152859" sldId="2147483866"/>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578152859" sldId="2147483866"/>
              <ac:spMk id="8"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813746264" sldId="2147483867"/>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813746264" sldId="2147483867"/>
              <ac:spMk id="4"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1017503565" sldId="2147483868"/>
          </pc:sldLayoutMkLst>
          <pc:spChg chg="mod">
            <ac:chgData name="Bhakti Palkar" userId="S::bhaktiraul@somaiya.edu::f3af05c8-a5ae-4c80-9021-3bc2364bd200" providerId="AD" clId="Web-{CAACAF8E-F1F1-4712-900A-3CD2ADAE1444}" dt="2022-08-24T11:06:03.550" v="431"/>
            <ac:spMkLst>
              <pc:docMk/>
              <pc:sldMasterMk cId="3250577641" sldId="2147483861"/>
              <pc:sldLayoutMk cId="1017503565" sldId="2147483868"/>
              <ac:spMk id="3"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1513993665" sldId="2147483869"/>
          </pc:sldLayoutMkLst>
          <pc:spChg chg="mod">
            <ac:chgData name="Bhakti Palkar" userId="S::bhaktiraul@somaiya.edu::f3af05c8-a5ae-4c80-9021-3bc2364bd200" providerId="AD" clId="Web-{CAACAF8E-F1F1-4712-900A-3CD2ADAE1444}" dt="2022-08-24T11:06:03.550" v="431"/>
            <ac:spMkLst>
              <pc:docMk/>
              <pc:sldMasterMk cId="3250577641" sldId="2147483861"/>
              <pc:sldLayoutMk cId="1513993665" sldId="2147483869"/>
              <ac:spMk id="6" creationId="{00000000-0000-0000-0000-000000000000}"/>
            </ac:spMkLst>
          </pc:spChg>
        </pc:sldLayoutChg>
        <pc:sldLayoutChg chg="add del mod replId">
          <pc:chgData name="Bhakti Palkar" userId="S::bhaktiraul@somaiya.edu::f3af05c8-a5ae-4c80-9021-3bc2364bd200" providerId="AD" clId="Web-{CAACAF8E-F1F1-4712-900A-3CD2ADAE1444}" dt="2022-08-24T11:13:37.808" v="450"/>
          <pc:sldLayoutMkLst>
            <pc:docMk/>
            <pc:sldMasterMk cId="3250577641" sldId="2147483861"/>
            <pc:sldLayoutMk cId="2764511169" sldId="2147483870"/>
          </pc:sldLayoutMkLst>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226774008" sldId="2147483871"/>
          </pc:sldLayoutMkLst>
          <pc:spChg chg="mod">
            <ac:chgData name="Bhakti Palkar" userId="S::bhaktiraul@somaiya.edu::f3af05c8-a5ae-4c80-9021-3bc2364bd200" providerId="AD" clId="Web-{CAACAF8E-F1F1-4712-900A-3CD2ADAE1444}" dt="2022-08-24T11:06:03.550" v="431"/>
            <ac:spMkLst>
              <pc:docMk/>
              <pc:sldMasterMk cId="3250577641" sldId="2147483861"/>
              <pc:sldLayoutMk cId="226774008" sldId="2147483871"/>
              <ac:spMk id="5" creationId="{00000000-0000-0000-0000-000000000000}"/>
            </ac:spMkLst>
          </pc:spChg>
        </pc:sldLayoutChg>
        <pc:sldLayoutChg chg="modSp add del mod replId">
          <pc:chgData name="Bhakti Palkar" userId="S::bhaktiraul@somaiya.edu::f3af05c8-a5ae-4c80-9021-3bc2364bd200" providerId="AD" clId="Web-{CAACAF8E-F1F1-4712-900A-3CD2ADAE1444}" dt="2022-08-24T11:13:37.808" v="450"/>
          <pc:sldLayoutMkLst>
            <pc:docMk/>
            <pc:sldMasterMk cId="3250577641" sldId="2147483861"/>
            <pc:sldLayoutMk cId="3375414418" sldId="2147483872"/>
          </pc:sldLayoutMkLst>
          <pc:spChg chg="mod">
            <ac:chgData name="Bhakti Palkar" userId="S::bhaktiraul@somaiya.edu::f3af05c8-a5ae-4c80-9021-3bc2364bd200" providerId="AD" clId="Web-{CAACAF8E-F1F1-4712-900A-3CD2ADAE1444}" dt="2022-08-24T11:06:03.550" v="431"/>
            <ac:spMkLst>
              <pc:docMk/>
              <pc:sldMasterMk cId="3250577641" sldId="2147483861"/>
              <pc:sldLayoutMk cId="3375414418" sldId="2147483872"/>
              <ac:spMk id="5" creationId="{00000000-0000-0000-0000-000000000000}"/>
            </ac:spMkLst>
          </pc:spChg>
        </pc:sldLayoutChg>
      </pc:sldMasterChg>
      <pc:sldMasterChg chg="add addSldLayout modSldLayout">
        <pc:chgData name="Bhakti Palkar" userId="S::bhaktiraul@somaiya.edu::f3af05c8-a5ae-4c80-9021-3bc2364bd200" providerId="AD" clId="Web-{CAACAF8E-F1F1-4712-900A-3CD2ADAE1444}" dt="2022-08-24T11:13:37.808" v="450"/>
        <pc:sldMasterMkLst>
          <pc:docMk/>
          <pc:sldMasterMk cId="1845588757" sldId="2147483873"/>
        </pc:sldMasterMkLst>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1873021502" sldId="2147483874"/>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1142355736" sldId="2147483875"/>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3097587154" sldId="2147483876"/>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3312571539" sldId="2147483877"/>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792909973" sldId="2147483878"/>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3771249188" sldId="2147483879"/>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2384735514" sldId="2147483880"/>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1261792487" sldId="2147483881"/>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3057619820" sldId="2147483882"/>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3028506820" sldId="2147483883"/>
          </pc:sldLayoutMkLst>
        </pc:sldLayoutChg>
        <pc:sldLayoutChg chg="add mod replId">
          <pc:chgData name="Bhakti Palkar" userId="S::bhaktiraul@somaiya.edu::f3af05c8-a5ae-4c80-9021-3bc2364bd200" providerId="AD" clId="Web-{CAACAF8E-F1F1-4712-900A-3CD2ADAE1444}" dt="2022-08-24T11:13:37.808" v="450"/>
          <pc:sldLayoutMkLst>
            <pc:docMk/>
            <pc:sldMasterMk cId="1845588757" sldId="2147483873"/>
            <pc:sldLayoutMk cId="1907262317" sldId="2147483884"/>
          </pc:sldLayoutMkLst>
        </pc:sldLayoutChg>
      </pc:sldMasterChg>
    </pc:docChg>
  </pc:docChgLst>
  <pc:docChgLst>
    <pc:chgData name="Bhakti Palkar" userId="S::bhaktiraul@somaiya.edu::f3af05c8-a5ae-4c80-9021-3bc2364bd200" providerId="AD" clId="Web-{9ADD557D-722E-425D-BE8E-AC46F621FC8D}"/>
    <pc:docChg chg="addSld modSld">
      <pc:chgData name="Bhakti Palkar" userId="S::bhaktiraul@somaiya.edu::f3af05c8-a5ae-4c80-9021-3bc2364bd200" providerId="AD" clId="Web-{9ADD557D-722E-425D-BE8E-AC46F621FC8D}" dt="2022-09-01T11:26:03.381" v="130"/>
      <pc:docMkLst>
        <pc:docMk/>
      </pc:docMkLst>
      <pc:sldChg chg="modSp">
        <pc:chgData name="Bhakti Palkar" userId="S::bhaktiraul@somaiya.edu::f3af05c8-a5ae-4c80-9021-3bc2364bd200" providerId="AD" clId="Web-{9ADD557D-722E-425D-BE8E-AC46F621FC8D}" dt="2022-09-01T11:02:57.309" v="30" actId="20577"/>
        <pc:sldMkLst>
          <pc:docMk/>
          <pc:sldMk cId="140105202" sldId="262"/>
        </pc:sldMkLst>
        <pc:spChg chg="mod">
          <ac:chgData name="Bhakti Palkar" userId="S::bhaktiraul@somaiya.edu::f3af05c8-a5ae-4c80-9021-3bc2364bd200" providerId="AD" clId="Web-{9ADD557D-722E-425D-BE8E-AC46F621FC8D}" dt="2022-09-01T11:02:57.309" v="30" actId="20577"/>
          <ac:spMkLst>
            <pc:docMk/>
            <pc:sldMk cId="140105202" sldId="262"/>
            <ac:spMk id="2" creationId="{B439B82C-D27B-BFC7-F7EB-B7C46D3F23E1}"/>
          </ac:spMkLst>
        </pc:spChg>
        <pc:spChg chg="mod">
          <ac:chgData name="Bhakti Palkar" userId="S::bhaktiraul@somaiya.edu::f3af05c8-a5ae-4c80-9021-3bc2364bd200" providerId="AD" clId="Web-{9ADD557D-722E-425D-BE8E-AC46F621FC8D}" dt="2022-09-01T11:02:11.228" v="10" actId="20577"/>
          <ac:spMkLst>
            <pc:docMk/>
            <pc:sldMk cId="140105202" sldId="262"/>
            <ac:spMk id="6" creationId="{A9174753-0BE0-1879-AE9C-330B3A0157DB}"/>
          </ac:spMkLst>
        </pc:spChg>
      </pc:sldChg>
      <pc:sldChg chg="addSp delSp modSp new mod setBg">
        <pc:chgData name="Bhakti Palkar" userId="S::bhaktiraul@somaiya.edu::f3af05c8-a5ae-4c80-9021-3bc2364bd200" providerId="AD" clId="Web-{9ADD557D-722E-425D-BE8E-AC46F621FC8D}" dt="2022-09-01T11:26:01.897" v="129" actId="20577"/>
        <pc:sldMkLst>
          <pc:docMk/>
          <pc:sldMk cId="3550263795" sldId="267"/>
        </pc:sldMkLst>
        <pc:spChg chg="mod">
          <ac:chgData name="Bhakti Palkar" userId="S::bhaktiraul@somaiya.edu::f3af05c8-a5ae-4c80-9021-3bc2364bd200" providerId="AD" clId="Web-{9ADD557D-722E-425D-BE8E-AC46F621FC8D}" dt="2022-09-01T11:26:01.897" v="129" actId="20577"/>
          <ac:spMkLst>
            <pc:docMk/>
            <pc:sldMk cId="3550263795" sldId="267"/>
            <ac:spMk id="2" creationId="{62C1FB2D-D54C-A86E-C774-EE40D10F13E2}"/>
          </ac:spMkLst>
        </pc:spChg>
        <pc:spChg chg="del">
          <ac:chgData name="Bhakti Palkar" userId="S::bhaktiraul@somaiya.edu::f3af05c8-a5ae-4c80-9021-3bc2364bd200" providerId="AD" clId="Web-{9ADD557D-722E-425D-BE8E-AC46F621FC8D}" dt="2022-09-01T11:21:12.250" v="32"/>
          <ac:spMkLst>
            <pc:docMk/>
            <pc:sldMk cId="3550263795" sldId="267"/>
            <ac:spMk id="3" creationId="{FB604EFE-3BD2-5EA7-4307-5AD53B968924}"/>
          </ac:spMkLst>
        </pc:spChg>
        <pc:graphicFrameChg chg="add mod ord modGraphic">
          <ac:chgData name="Bhakti Palkar" userId="S::bhaktiraul@somaiya.edu::f3af05c8-a5ae-4c80-9021-3bc2364bd200" providerId="AD" clId="Web-{9ADD557D-722E-425D-BE8E-AC46F621FC8D}" dt="2022-09-01T11:25:31.396" v="105"/>
          <ac:graphicFrameMkLst>
            <pc:docMk/>
            <pc:sldMk cId="3550263795" sldId="267"/>
            <ac:graphicFrameMk id="4" creationId="{D7FF5EC4-45CB-5717-28A1-2B90F047CA0C}"/>
          </ac:graphicFrameMkLst>
        </pc:graphicFrameChg>
        <pc:graphicFrameChg chg="add del mod">
          <ac:chgData name="Bhakti Palkar" userId="S::bhaktiraul@somaiya.edu::f3af05c8-a5ae-4c80-9021-3bc2364bd200" providerId="AD" clId="Web-{9ADD557D-722E-425D-BE8E-AC46F621FC8D}" dt="2022-09-01T11:21:57.860" v="57"/>
          <ac:graphicFrameMkLst>
            <pc:docMk/>
            <pc:sldMk cId="3550263795" sldId="267"/>
            <ac:graphicFrameMk id="6" creationId="{7B643983-74AE-8842-D752-20B75965D3A6}"/>
          </ac:graphicFrameMkLst>
        </pc:graphicFrameChg>
      </pc:sldChg>
      <pc:sldChg chg="new">
        <pc:chgData name="Bhakti Palkar" userId="S::bhaktiraul@somaiya.edu::f3af05c8-a5ae-4c80-9021-3bc2364bd200" providerId="AD" clId="Web-{9ADD557D-722E-425D-BE8E-AC46F621FC8D}" dt="2022-09-01T11:26:03.381" v="130"/>
        <pc:sldMkLst>
          <pc:docMk/>
          <pc:sldMk cId="1193998787" sldId="268"/>
        </pc:sldMkLst>
      </pc:sldChg>
    </pc:docChg>
  </pc:docChgLst>
  <pc:docChgLst>
    <pc:chgData name="Bhakti Palkar" userId="S::bhaktiraul@somaiya.edu::f3af05c8-a5ae-4c80-9021-3bc2364bd200" providerId="AD" clId="Web-{1AB90461-5725-4F68-8364-F1EFE7D6578F}"/>
    <pc:docChg chg="addSld modSld">
      <pc:chgData name="Bhakti Palkar" userId="S::bhaktiraul@somaiya.edu::f3af05c8-a5ae-4c80-9021-3bc2364bd200" providerId="AD" clId="Web-{1AB90461-5725-4F68-8364-F1EFE7D6578F}" dt="2022-09-02T10:57:28.387" v="51"/>
      <pc:docMkLst>
        <pc:docMk/>
      </pc:docMkLst>
      <pc:sldChg chg="addSp delSp modSp">
        <pc:chgData name="Bhakti Palkar" userId="S::bhaktiraul@somaiya.edu::f3af05c8-a5ae-4c80-9021-3bc2364bd200" providerId="AD" clId="Web-{1AB90461-5725-4F68-8364-F1EFE7D6578F}" dt="2022-09-02T10:47:48.611" v="5" actId="1076"/>
        <pc:sldMkLst>
          <pc:docMk/>
          <pc:sldMk cId="1193998787" sldId="268"/>
        </pc:sldMkLst>
        <pc:spChg chg="del">
          <ac:chgData name="Bhakti Palkar" userId="S::bhaktiraul@somaiya.edu::f3af05c8-a5ae-4c80-9021-3bc2364bd200" providerId="AD" clId="Web-{1AB90461-5725-4F68-8364-F1EFE7D6578F}" dt="2022-09-02T10:33:29.643" v="0"/>
          <ac:spMkLst>
            <pc:docMk/>
            <pc:sldMk cId="1193998787" sldId="268"/>
            <ac:spMk id="3" creationId="{5113223A-FAC3-AC34-ED62-A911C800DC13}"/>
          </ac:spMkLst>
        </pc:spChg>
        <pc:picChg chg="add mod ord">
          <ac:chgData name="Bhakti Palkar" userId="S::bhaktiraul@somaiya.edu::f3af05c8-a5ae-4c80-9021-3bc2364bd200" providerId="AD" clId="Web-{1AB90461-5725-4F68-8364-F1EFE7D6578F}" dt="2022-09-02T10:47:48.611" v="5" actId="1076"/>
          <ac:picMkLst>
            <pc:docMk/>
            <pc:sldMk cId="1193998787" sldId="268"/>
            <ac:picMk id="4" creationId="{53B7E6E8-0A45-2D07-5368-1DF0B1634B7D}"/>
          </ac:picMkLst>
        </pc:picChg>
      </pc:sldChg>
      <pc:sldChg chg="addSp delSp modSp new mod setBg">
        <pc:chgData name="Bhakti Palkar" userId="S::bhaktiraul@somaiya.edu::f3af05c8-a5ae-4c80-9021-3bc2364bd200" providerId="AD" clId="Web-{1AB90461-5725-4F68-8364-F1EFE7D6578F}" dt="2022-09-02T10:50:46.567" v="26" actId="20577"/>
        <pc:sldMkLst>
          <pc:docMk/>
          <pc:sldMk cId="2034319084" sldId="269"/>
        </pc:sldMkLst>
        <pc:spChg chg="mod">
          <ac:chgData name="Bhakti Palkar" userId="S::bhaktiraul@somaiya.edu::f3af05c8-a5ae-4c80-9021-3bc2364bd200" providerId="AD" clId="Web-{1AB90461-5725-4F68-8364-F1EFE7D6578F}" dt="2022-09-02T10:50:27.567" v="24"/>
          <ac:spMkLst>
            <pc:docMk/>
            <pc:sldMk cId="2034319084" sldId="269"/>
            <ac:spMk id="2" creationId="{4322EAC3-12AB-EE6D-A61F-6AD1929C4B1E}"/>
          </ac:spMkLst>
        </pc:spChg>
        <pc:spChg chg="del">
          <ac:chgData name="Bhakti Palkar" userId="S::bhaktiraul@somaiya.edu::f3af05c8-a5ae-4c80-9021-3bc2364bd200" providerId="AD" clId="Web-{1AB90461-5725-4F68-8364-F1EFE7D6578F}" dt="2022-09-02T10:49:24.863" v="18"/>
          <ac:spMkLst>
            <pc:docMk/>
            <pc:sldMk cId="2034319084" sldId="269"/>
            <ac:spMk id="3" creationId="{43AE5CB8-28B2-7843-811F-9A2B8E14FA0F}"/>
          </ac:spMkLst>
        </pc:spChg>
        <pc:spChg chg="add mod">
          <ac:chgData name="Bhakti Palkar" userId="S::bhaktiraul@somaiya.edu::f3af05c8-a5ae-4c80-9021-3bc2364bd200" providerId="AD" clId="Web-{1AB90461-5725-4F68-8364-F1EFE7D6578F}" dt="2022-09-02T10:50:46.567" v="26" actId="20577"/>
          <ac:spMkLst>
            <pc:docMk/>
            <pc:sldMk cId="2034319084" sldId="269"/>
            <ac:spMk id="5" creationId="{1964100F-5663-185D-8E49-47BCFB554E64}"/>
          </ac:spMkLst>
        </pc:spChg>
        <pc:picChg chg="add mod ord">
          <ac:chgData name="Bhakti Palkar" userId="S::bhaktiraul@somaiya.edu::f3af05c8-a5ae-4c80-9021-3bc2364bd200" providerId="AD" clId="Web-{1AB90461-5725-4F68-8364-F1EFE7D6578F}" dt="2022-09-02T10:50:27.567" v="24"/>
          <ac:picMkLst>
            <pc:docMk/>
            <pc:sldMk cId="2034319084" sldId="269"/>
            <ac:picMk id="4" creationId="{4D186746-251E-5C01-8E40-DE002596453B}"/>
          </ac:picMkLst>
        </pc:picChg>
      </pc:sldChg>
      <pc:sldChg chg="modSp add">
        <pc:chgData name="Bhakti Palkar" userId="S::bhaktiraul@somaiya.edu::f3af05c8-a5ae-4c80-9021-3bc2364bd200" providerId="AD" clId="Web-{1AB90461-5725-4F68-8364-F1EFE7D6578F}" dt="2022-09-02T10:52:31.507" v="34" actId="20577"/>
        <pc:sldMkLst>
          <pc:docMk/>
          <pc:sldMk cId="1609206071" sldId="270"/>
        </pc:sldMkLst>
        <pc:spChg chg="mod">
          <ac:chgData name="Bhakti Palkar" userId="S::bhaktiraul@somaiya.edu::f3af05c8-a5ae-4c80-9021-3bc2364bd200" providerId="AD" clId="Web-{1AB90461-5725-4F68-8364-F1EFE7D6578F}" dt="2022-09-02T10:52:31.507" v="34" actId="20577"/>
          <ac:spMkLst>
            <pc:docMk/>
            <pc:sldMk cId="1609206071" sldId="270"/>
            <ac:spMk id="5" creationId="{1964100F-5663-185D-8E49-47BCFB554E64}"/>
          </ac:spMkLst>
        </pc:spChg>
      </pc:sldChg>
      <pc:sldChg chg="addSp delSp modSp add">
        <pc:chgData name="Bhakti Palkar" userId="S::bhaktiraul@somaiya.edu::f3af05c8-a5ae-4c80-9021-3bc2364bd200" providerId="AD" clId="Web-{1AB90461-5725-4F68-8364-F1EFE7D6578F}" dt="2022-09-02T10:53:14.195" v="43"/>
        <pc:sldMkLst>
          <pc:docMk/>
          <pc:sldMk cId="2824103457" sldId="271"/>
        </pc:sldMkLst>
        <pc:spChg chg="add del mod">
          <ac:chgData name="Bhakti Palkar" userId="S::bhaktiraul@somaiya.edu::f3af05c8-a5ae-4c80-9021-3bc2364bd200" providerId="AD" clId="Web-{1AB90461-5725-4F68-8364-F1EFE7D6578F}" dt="2022-09-02T10:53:14.195" v="43"/>
          <ac:spMkLst>
            <pc:docMk/>
            <pc:sldMk cId="2824103457" sldId="271"/>
            <ac:spMk id="3" creationId="{2D783318-6A20-ADFA-7B8F-EE1EF8E1B545}"/>
          </ac:spMkLst>
        </pc:spChg>
        <pc:spChg chg="mod">
          <ac:chgData name="Bhakti Palkar" userId="S::bhaktiraul@somaiya.edu::f3af05c8-a5ae-4c80-9021-3bc2364bd200" providerId="AD" clId="Web-{1AB90461-5725-4F68-8364-F1EFE7D6578F}" dt="2022-09-02T10:53:04.835" v="39" actId="20577"/>
          <ac:spMkLst>
            <pc:docMk/>
            <pc:sldMk cId="2824103457" sldId="271"/>
            <ac:spMk id="5" creationId="{1964100F-5663-185D-8E49-47BCFB554E64}"/>
          </ac:spMkLst>
        </pc:spChg>
      </pc:sldChg>
      <pc:sldChg chg="modSp add">
        <pc:chgData name="Bhakti Palkar" userId="S::bhaktiraul@somaiya.edu::f3af05c8-a5ae-4c80-9021-3bc2364bd200" providerId="AD" clId="Web-{1AB90461-5725-4F68-8364-F1EFE7D6578F}" dt="2022-09-02T10:57:09.793" v="49" actId="20577"/>
        <pc:sldMkLst>
          <pc:docMk/>
          <pc:sldMk cId="4211196515" sldId="272"/>
        </pc:sldMkLst>
        <pc:spChg chg="mod">
          <ac:chgData name="Bhakti Palkar" userId="S::bhaktiraul@somaiya.edu::f3af05c8-a5ae-4c80-9021-3bc2364bd200" providerId="AD" clId="Web-{1AB90461-5725-4F68-8364-F1EFE7D6578F}" dt="2022-09-02T10:57:09.793" v="49" actId="20577"/>
          <ac:spMkLst>
            <pc:docMk/>
            <pc:sldMk cId="4211196515" sldId="272"/>
            <ac:spMk id="5" creationId="{1964100F-5663-185D-8E49-47BCFB554E64}"/>
          </ac:spMkLst>
        </pc:spChg>
      </pc:sldChg>
      <pc:sldChg chg="new">
        <pc:chgData name="Bhakti Palkar" userId="S::bhaktiraul@somaiya.edu::f3af05c8-a5ae-4c80-9021-3bc2364bd200" providerId="AD" clId="Web-{1AB90461-5725-4F68-8364-F1EFE7D6578F}" dt="2022-09-02T10:57:28.246" v="50"/>
        <pc:sldMkLst>
          <pc:docMk/>
          <pc:sldMk cId="1330788324" sldId="273"/>
        </pc:sldMkLst>
      </pc:sldChg>
      <pc:sldChg chg="add">
        <pc:chgData name="Bhakti Palkar" userId="S::bhaktiraul@somaiya.edu::f3af05c8-a5ae-4c80-9021-3bc2364bd200" providerId="AD" clId="Web-{1AB90461-5725-4F68-8364-F1EFE7D6578F}" dt="2022-09-02T10:57:28.387" v="51"/>
        <pc:sldMkLst>
          <pc:docMk/>
          <pc:sldMk cId="3601316687" sldId="2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24EEE8-BB35-42BC-8D84-E74E14F6BF62}" type="doc">
      <dgm:prSet loTypeId="urn:microsoft.com/office/officeart/2009/layout/CircleArrowProcess" loCatId="cycle" qsTypeId="urn:microsoft.com/office/officeart/2005/8/quickstyle/3d2" qsCatId="3D" csTypeId="urn:microsoft.com/office/officeart/2005/8/colors/accent1_2" csCatId="accent1" phldr="1"/>
      <dgm:spPr/>
    </dgm:pt>
    <dgm:pt modelId="{5088247B-4442-4DEE-887A-DDA6BA8DED2F}">
      <dgm:prSet phldrT="[Text]" custT="1"/>
      <dgm:spPr/>
      <dgm:t>
        <a:bodyPr/>
        <a:lstStyle/>
        <a:p>
          <a:r>
            <a:rPr lang="en-US" sz="1400" b="1" dirty="0" smtClean="0"/>
            <a:t>Capture</a:t>
          </a:r>
          <a:endParaRPr lang="en-US" sz="1400" b="1" dirty="0"/>
        </a:p>
      </dgm:t>
    </dgm:pt>
    <dgm:pt modelId="{C8AB16B7-5998-40E9-9ADB-B9EA40D0A869}" type="parTrans" cxnId="{D5B5B632-090B-43DB-91EE-479AE4D84A57}">
      <dgm:prSet/>
      <dgm:spPr/>
      <dgm:t>
        <a:bodyPr/>
        <a:lstStyle/>
        <a:p>
          <a:endParaRPr lang="en-US"/>
        </a:p>
      </dgm:t>
    </dgm:pt>
    <dgm:pt modelId="{7F7B9F21-E565-4C8B-AD4A-DF6E39338EBB}" type="sibTrans" cxnId="{D5B5B632-090B-43DB-91EE-479AE4D84A57}">
      <dgm:prSet/>
      <dgm:spPr/>
      <dgm:t>
        <a:bodyPr/>
        <a:lstStyle/>
        <a:p>
          <a:endParaRPr lang="en-US"/>
        </a:p>
      </dgm:t>
    </dgm:pt>
    <dgm:pt modelId="{26611416-9BDB-4F8D-827C-9D1EF4749E8F}">
      <dgm:prSet phldrT="[Text]" custT="1"/>
      <dgm:spPr/>
      <dgm:t>
        <a:bodyPr/>
        <a:lstStyle/>
        <a:p>
          <a:r>
            <a:rPr lang="en-US" sz="1400" b="1" dirty="0" smtClean="0"/>
            <a:t>Analyze</a:t>
          </a:r>
          <a:endParaRPr lang="en-US" sz="1400" b="1" dirty="0"/>
        </a:p>
      </dgm:t>
    </dgm:pt>
    <dgm:pt modelId="{13957976-A5C6-4B4D-AFF0-587100CEFA6E}" type="parTrans" cxnId="{59737911-8912-4706-9647-DBE94E38FB76}">
      <dgm:prSet/>
      <dgm:spPr/>
      <dgm:t>
        <a:bodyPr/>
        <a:lstStyle/>
        <a:p>
          <a:endParaRPr lang="en-US"/>
        </a:p>
      </dgm:t>
    </dgm:pt>
    <dgm:pt modelId="{F900C4D7-7F07-4632-A1DC-0D624B6764F0}" type="sibTrans" cxnId="{59737911-8912-4706-9647-DBE94E38FB76}">
      <dgm:prSet/>
      <dgm:spPr/>
      <dgm:t>
        <a:bodyPr/>
        <a:lstStyle/>
        <a:p>
          <a:endParaRPr lang="en-US"/>
        </a:p>
      </dgm:t>
    </dgm:pt>
    <dgm:pt modelId="{967689D2-E5FA-485F-9DF0-EA978A9AC127}">
      <dgm:prSet phldrT="[Text]" custT="1"/>
      <dgm:spPr/>
      <dgm:t>
        <a:bodyPr/>
        <a:lstStyle/>
        <a:p>
          <a:r>
            <a:rPr lang="en-US" sz="1400" b="1" dirty="0" smtClean="0"/>
            <a:t>Communicate</a:t>
          </a:r>
          <a:endParaRPr lang="en-US" sz="1400" b="1" dirty="0"/>
        </a:p>
      </dgm:t>
    </dgm:pt>
    <dgm:pt modelId="{1F3475B8-7CBC-4F72-8120-852D3E85FD41}" type="parTrans" cxnId="{148CEF73-A15A-427E-9A47-5EF31D0791C2}">
      <dgm:prSet/>
      <dgm:spPr/>
      <dgm:t>
        <a:bodyPr/>
        <a:lstStyle/>
        <a:p>
          <a:endParaRPr lang="en-US"/>
        </a:p>
      </dgm:t>
    </dgm:pt>
    <dgm:pt modelId="{36651B94-3DFB-42B4-A653-D49BE702C389}" type="sibTrans" cxnId="{148CEF73-A15A-427E-9A47-5EF31D0791C2}">
      <dgm:prSet/>
      <dgm:spPr/>
      <dgm:t>
        <a:bodyPr/>
        <a:lstStyle/>
        <a:p>
          <a:endParaRPr lang="en-US"/>
        </a:p>
      </dgm:t>
    </dgm:pt>
    <dgm:pt modelId="{E1C5EA9C-32F9-4E20-BA8E-C5D250C1F30B}">
      <dgm:prSet phldrT="[Text]" custT="1"/>
      <dgm:spPr/>
      <dgm:t>
        <a:bodyPr/>
        <a:lstStyle/>
        <a:p>
          <a:r>
            <a:rPr lang="en-US" sz="1400" b="1" dirty="0" smtClean="0"/>
            <a:t>Process</a:t>
          </a:r>
          <a:endParaRPr lang="en-US" sz="1400" b="1" dirty="0"/>
        </a:p>
      </dgm:t>
    </dgm:pt>
    <dgm:pt modelId="{ED21D512-2AEF-4EC3-92F0-BC2E1B3B2514}" type="parTrans" cxnId="{3C91C19B-1B2A-4BD1-B794-1F89A8E96045}">
      <dgm:prSet/>
      <dgm:spPr/>
      <dgm:t>
        <a:bodyPr/>
        <a:lstStyle/>
        <a:p>
          <a:endParaRPr lang="en-US"/>
        </a:p>
      </dgm:t>
    </dgm:pt>
    <dgm:pt modelId="{24A91C4B-3D8B-43B4-9079-6B7D246E2FC5}" type="sibTrans" cxnId="{3C91C19B-1B2A-4BD1-B794-1F89A8E96045}">
      <dgm:prSet/>
      <dgm:spPr/>
      <dgm:t>
        <a:bodyPr/>
        <a:lstStyle/>
        <a:p>
          <a:endParaRPr lang="en-US"/>
        </a:p>
      </dgm:t>
    </dgm:pt>
    <dgm:pt modelId="{9515B3C9-2433-480F-A236-3B7345FFD6B4}">
      <dgm:prSet phldrT="[Text]" custT="1"/>
      <dgm:spPr/>
      <dgm:t>
        <a:bodyPr/>
        <a:lstStyle/>
        <a:p>
          <a:r>
            <a:rPr lang="en-US" sz="1400" b="1" dirty="0" smtClean="0"/>
            <a:t>Maintain</a:t>
          </a:r>
          <a:endParaRPr lang="en-US" sz="1400" b="1" dirty="0"/>
        </a:p>
      </dgm:t>
    </dgm:pt>
    <dgm:pt modelId="{AA02767A-F47A-47F9-8140-9B8AD47845A6}" type="parTrans" cxnId="{50C60FFE-8C1D-4577-AC38-CA985A4C7400}">
      <dgm:prSet/>
      <dgm:spPr/>
      <dgm:t>
        <a:bodyPr/>
        <a:lstStyle/>
        <a:p>
          <a:endParaRPr lang="en-US"/>
        </a:p>
      </dgm:t>
    </dgm:pt>
    <dgm:pt modelId="{869DF24E-E974-488B-92B7-B917E3603617}" type="sibTrans" cxnId="{50C60FFE-8C1D-4577-AC38-CA985A4C7400}">
      <dgm:prSet/>
      <dgm:spPr/>
      <dgm:t>
        <a:bodyPr/>
        <a:lstStyle/>
        <a:p>
          <a:endParaRPr lang="en-US"/>
        </a:p>
      </dgm:t>
    </dgm:pt>
    <dgm:pt modelId="{30BA656B-5425-400B-AE5A-697A0101C36D}" type="pres">
      <dgm:prSet presAssocID="{9424EEE8-BB35-42BC-8D84-E74E14F6BF62}" presName="Name0" presStyleCnt="0">
        <dgm:presLayoutVars>
          <dgm:chMax val="7"/>
          <dgm:chPref val="7"/>
          <dgm:dir/>
          <dgm:animLvl val="lvl"/>
        </dgm:presLayoutVars>
      </dgm:prSet>
      <dgm:spPr/>
    </dgm:pt>
    <dgm:pt modelId="{104252AD-893F-4394-8643-DEDEF9E612FA}" type="pres">
      <dgm:prSet presAssocID="{5088247B-4442-4DEE-887A-DDA6BA8DED2F}" presName="Accent1" presStyleCnt="0"/>
      <dgm:spPr/>
    </dgm:pt>
    <dgm:pt modelId="{DDB28B13-18B7-47AB-A817-95A43350BC55}" type="pres">
      <dgm:prSet presAssocID="{5088247B-4442-4DEE-887A-DDA6BA8DED2F}" presName="Accent" presStyleLbl="node1" presStyleIdx="0" presStyleCnt="5" custScaleX="219978"/>
      <dgm:spPr/>
    </dgm:pt>
    <dgm:pt modelId="{CFA3E1AB-BDE5-44DA-A00B-BCC4616D23E8}" type="pres">
      <dgm:prSet presAssocID="{5088247B-4442-4DEE-887A-DDA6BA8DED2F}" presName="Parent1" presStyleLbl="revTx" presStyleIdx="0" presStyleCnt="5">
        <dgm:presLayoutVars>
          <dgm:chMax val="1"/>
          <dgm:chPref val="1"/>
          <dgm:bulletEnabled val="1"/>
        </dgm:presLayoutVars>
      </dgm:prSet>
      <dgm:spPr/>
      <dgm:t>
        <a:bodyPr/>
        <a:lstStyle/>
        <a:p>
          <a:endParaRPr lang="en-US"/>
        </a:p>
      </dgm:t>
    </dgm:pt>
    <dgm:pt modelId="{F65E0730-351B-4FA2-A4C2-93F575E451F5}" type="pres">
      <dgm:prSet presAssocID="{9515B3C9-2433-480F-A236-3B7345FFD6B4}" presName="Accent2" presStyleCnt="0"/>
      <dgm:spPr/>
    </dgm:pt>
    <dgm:pt modelId="{07565296-F430-4CCE-AF21-D7EA6E17505C}" type="pres">
      <dgm:prSet presAssocID="{9515B3C9-2433-480F-A236-3B7345FFD6B4}" presName="Accent" presStyleLbl="node1" presStyleIdx="1" presStyleCnt="5" custScaleX="210357"/>
      <dgm:spPr/>
    </dgm:pt>
    <dgm:pt modelId="{0E7181FC-6E43-415F-8EB5-4D5AAFA88435}" type="pres">
      <dgm:prSet presAssocID="{9515B3C9-2433-480F-A236-3B7345FFD6B4}" presName="Parent2" presStyleLbl="revTx" presStyleIdx="1" presStyleCnt="5">
        <dgm:presLayoutVars>
          <dgm:chMax val="1"/>
          <dgm:chPref val="1"/>
          <dgm:bulletEnabled val="1"/>
        </dgm:presLayoutVars>
      </dgm:prSet>
      <dgm:spPr/>
      <dgm:t>
        <a:bodyPr/>
        <a:lstStyle/>
        <a:p>
          <a:endParaRPr lang="en-US"/>
        </a:p>
      </dgm:t>
    </dgm:pt>
    <dgm:pt modelId="{8DDF48C5-3485-45FC-9D0D-E6F086A7DDC6}" type="pres">
      <dgm:prSet presAssocID="{E1C5EA9C-32F9-4E20-BA8E-C5D250C1F30B}" presName="Accent3" presStyleCnt="0"/>
      <dgm:spPr/>
    </dgm:pt>
    <dgm:pt modelId="{6320AF8F-C142-49CF-AFD0-F388B7EB1133}" type="pres">
      <dgm:prSet presAssocID="{E1C5EA9C-32F9-4E20-BA8E-C5D250C1F30B}" presName="Accent" presStyleLbl="node1" presStyleIdx="2" presStyleCnt="5" custScaleX="228985"/>
      <dgm:spPr/>
    </dgm:pt>
    <dgm:pt modelId="{30C629BD-9724-4B60-B6BC-E4184E6DF5BA}" type="pres">
      <dgm:prSet presAssocID="{E1C5EA9C-32F9-4E20-BA8E-C5D250C1F30B}" presName="Parent3" presStyleLbl="revTx" presStyleIdx="2" presStyleCnt="5">
        <dgm:presLayoutVars>
          <dgm:chMax val="1"/>
          <dgm:chPref val="1"/>
          <dgm:bulletEnabled val="1"/>
        </dgm:presLayoutVars>
      </dgm:prSet>
      <dgm:spPr/>
      <dgm:t>
        <a:bodyPr/>
        <a:lstStyle/>
        <a:p>
          <a:endParaRPr lang="en-US"/>
        </a:p>
      </dgm:t>
    </dgm:pt>
    <dgm:pt modelId="{35376519-23D3-41A1-8CB5-721A029F0C49}" type="pres">
      <dgm:prSet presAssocID="{26611416-9BDB-4F8D-827C-9D1EF4749E8F}" presName="Accent4" presStyleCnt="0"/>
      <dgm:spPr/>
    </dgm:pt>
    <dgm:pt modelId="{2BD15B64-13A1-4431-8490-B6C1B09AD8B7}" type="pres">
      <dgm:prSet presAssocID="{26611416-9BDB-4F8D-827C-9D1EF4749E8F}" presName="Accent" presStyleLbl="node1" presStyleIdx="3" presStyleCnt="5" custScaleX="196498"/>
      <dgm:spPr/>
    </dgm:pt>
    <dgm:pt modelId="{F78B8953-80AE-4F03-B23C-98481FA01EE3}" type="pres">
      <dgm:prSet presAssocID="{26611416-9BDB-4F8D-827C-9D1EF4749E8F}" presName="Parent4" presStyleLbl="revTx" presStyleIdx="3" presStyleCnt="5">
        <dgm:presLayoutVars>
          <dgm:chMax val="1"/>
          <dgm:chPref val="1"/>
          <dgm:bulletEnabled val="1"/>
        </dgm:presLayoutVars>
      </dgm:prSet>
      <dgm:spPr/>
      <dgm:t>
        <a:bodyPr/>
        <a:lstStyle/>
        <a:p>
          <a:endParaRPr lang="en-US"/>
        </a:p>
      </dgm:t>
    </dgm:pt>
    <dgm:pt modelId="{4B1BE961-C826-4DA9-A52F-3D937DCED4F9}" type="pres">
      <dgm:prSet presAssocID="{967689D2-E5FA-485F-9DF0-EA978A9AC127}" presName="Accent5" presStyleCnt="0"/>
      <dgm:spPr/>
    </dgm:pt>
    <dgm:pt modelId="{64B15EAF-FB21-4DFB-899B-0601B31C5609}" type="pres">
      <dgm:prSet presAssocID="{967689D2-E5FA-485F-9DF0-EA978A9AC127}" presName="Accent" presStyleLbl="node1" presStyleIdx="4" presStyleCnt="5" custScaleX="235524"/>
      <dgm:spPr/>
    </dgm:pt>
    <dgm:pt modelId="{47D3B631-8215-49F5-A42A-97F706B04094}" type="pres">
      <dgm:prSet presAssocID="{967689D2-E5FA-485F-9DF0-EA978A9AC127}" presName="Parent5" presStyleLbl="revTx" presStyleIdx="4" presStyleCnt="5">
        <dgm:presLayoutVars>
          <dgm:chMax val="1"/>
          <dgm:chPref val="1"/>
          <dgm:bulletEnabled val="1"/>
        </dgm:presLayoutVars>
      </dgm:prSet>
      <dgm:spPr/>
      <dgm:t>
        <a:bodyPr/>
        <a:lstStyle/>
        <a:p>
          <a:endParaRPr lang="en-US"/>
        </a:p>
      </dgm:t>
    </dgm:pt>
  </dgm:ptLst>
  <dgm:cxnLst>
    <dgm:cxn modelId="{3637E79C-E048-4BA4-8685-A747804CD2C2}" type="presOf" srcId="{26611416-9BDB-4F8D-827C-9D1EF4749E8F}" destId="{F78B8953-80AE-4F03-B23C-98481FA01EE3}" srcOrd="0" destOrd="0" presId="urn:microsoft.com/office/officeart/2009/layout/CircleArrowProcess"/>
    <dgm:cxn modelId="{8DE0A8C8-15C4-4FFC-B122-413E3B3D9E24}" type="presOf" srcId="{E1C5EA9C-32F9-4E20-BA8E-C5D250C1F30B}" destId="{30C629BD-9724-4B60-B6BC-E4184E6DF5BA}" srcOrd="0" destOrd="0" presId="urn:microsoft.com/office/officeart/2009/layout/CircleArrowProcess"/>
    <dgm:cxn modelId="{BAE1B412-11E6-4B82-B56A-09A8243D26BA}" type="presOf" srcId="{5088247B-4442-4DEE-887A-DDA6BA8DED2F}" destId="{CFA3E1AB-BDE5-44DA-A00B-BCC4616D23E8}" srcOrd="0" destOrd="0" presId="urn:microsoft.com/office/officeart/2009/layout/CircleArrowProcess"/>
    <dgm:cxn modelId="{C6C29625-FA3C-4652-AB19-16E19EF6DC3E}" type="presOf" srcId="{967689D2-E5FA-485F-9DF0-EA978A9AC127}" destId="{47D3B631-8215-49F5-A42A-97F706B04094}" srcOrd="0" destOrd="0" presId="urn:microsoft.com/office/officeart/2009/layout/CircleArrowProcess"/>
    <dgm:cxn modelId="{59737911-8912-4706-9647-DBE94E38FB76}" srcId="{9424EEE8-BB35-42BC-8D84-E74E14F6BF62}" destId="{26611416-9BDB-4F8D-827C-9D1EF4749E8F}" srcOrd="3" destOrd="0" parTransId="{13957976-A5C6-4B4D-AFF0-587100CEFA6E}" sibTransId="{F900C4D7-7F07-4632-A1DC-0D624B6764F0}"/>
    <dgm:cxn modelId="{39A863EF-979A-4F28-8FD0-5EFEDF8592EC}" type="presOf" srcId="{9515B3C9-2433-480F-A236-3B7345FFD6B4}" destId="{0E7181FC-6E43-415F-8EB5-4D5AAFA88435}" srcOrd="0" destOrd="0" presId="urn:microsoft.com/office/officeart/2009/layout/CircleArrowProcess"/>
    <dgm:cxn modelId="{148CEF73-A15A-427E-9A47-5EF31D0791C2}" srcId="{9424EEE8-BB35-42BC-8D84-E74E14F6BF62}" destId="{967689D2-E5FA-485F-9DF0-EA978A9AC127}" srcOrd="4" destOrd="0" parTransId="{1F3475B8-7CBC-4F72-8120-852D3E85FD41}" sibTransId="{36651B94-3DFB-42B4-A653-D49BE702C389}"/>
    <dgm:cxn modelId="{50C60FFE-8C1D-4577-AC38-CA985A4C7400}" srcId="{9424EEE8-BB35-42BC-8D84-E74E14F6BF62}" destId="{9515B3C9-2433-480F-A236-3B7345FFD6B4}" srcOrd="1" destOrd="0" parTransId="{AA02767A-F47A-47F9-8140-9B8AD47845A6}" sibTransId="{869DF24E-E974-488B-92B7-B917E3603617}"/>
    <dgm:cxn modelId="{3C91C19B-1B2A-4BD1-B794-1F89A8E96045}" srcId="{9424EEE8-BB35-42BC-8D84-E74E14F6BF62}" destId="{E1C5EA9C-32F9-4E20-BA8E-C5D250C1F30B}" srcOrd="2" destOrd="0" parTransId="{ED21D512-2AEF-4EC3-92F0-BC2E1B3B2514}" sibTransId="{24A91C4B-3D8B-43B4-9079-6B7D246E2FC5}"/>
    <dgm:cxn modelId="{D5B5B632-090B-43DB-91EE-479AE4D84A57}" srcId="{9424EEE8-BB35-42BC-8D84-E74E14F6BF62}" destId="{5088247B-4442-4DEE-887A-DDA6BA8DED2F}" srcOrd="0" destOrd="0" parTransId="{C8AB16B7-5998-40E9-9ADB-B9EA40D0A869}" sibTransId="{7F7B9F21-E565-4C8B-AD4A-DF6E39338EBB}"/>
    <dgm:cxn modelId="{AA5AB832-62DA-46CA-AF88-10D627E35DD5}" type="presOf" srcId="{9424EEE8-BB35-42BC-8D84-E74E14F6BF62}" destId="{30BA656B-5425-400B-AE5A-697A0101C36D}" srcOrd="0" destOrd="0" presId="urn:microsoft.com/office/officeart/2009/layout/CircleArrowProcess"/>
    <dgm:cxn modelId="{B2153E82-BAFF-4D5F-BBB7-8F9A4474F23C}" type="presParOf" srcId="{30BA656B-5425-400B-AE5A-697A0101C36D}" destId="{104252AD-893F-4394-8643-DEDEF9E612FA}" srcOrd="0" destOrd="0" presId="urn:microsoft.com/office/officeart/2009/layout/CircleArrowProcess"/>
    <dgm:cxn modelId="{3A7A990B-3577-4AA9-BD72-C83D87B01E1B}" type="presParOf" srcId="{104252AD-893F-4394-8643-DEDEF9E612FA}" destId="{DDB28B13-18B7-47AB-A817-95A43350BC55}" srcOrd="0" destOrd="0" presId="urn:microsoft.com/office/officeart/2009/layout/CircleArrowProcess"/>
    <dgm:cxn modelId="{C3792E3F-24B1-490A-A603-6BD58159CC11}" type="presParOf" srcId="{30BA656B-5425-400B-AE5A-697A0101C36D}" destId="{CFA3E1AB-BDE5-44DA-A00B-BCC4616D23E8}" srcOrd="1" destOrd="0" presId="urn:microsoft.com/office/officeart/2009/layout/CircleArrowProcess"/>
    <dgm:cxn modelId="{33BDFD7C-EDF2-4FFA-9AFE-D28066FA393D}" type="presParOf" srcId="{30BA656B-5425-400B-AE5A-697A0101C36D}" destId="{F65E0730-351B-4FA2-A4C2-93F575E451F5}" srcOrd="2" destOrd="0" presId="urn:microsoft.com/office/officeart/2009/layout/CircleArrowProcess"/>
    <dgm:cxn modelId="{53A159C3-67DE-4C97-92DD-D46FE170A68E}" type="presParOf" srcId="{F65E0730-351B-4FA2-A4C2-93F575E451F5}" destId="{07565296-F430-4CCE-AF21-D7EA6E17505C}" srcOrd="0" destOrd="0" presId="urn:microsoft.com/office/officeart/2009/layout/CircleArrowProcess"/>
    <dgm:cxn modelId="{97518D4B-07D5-4C21-9248-DDA16F968890}" type="presParOf" srcId="{30BA656B-5425-400B-AE5A-697A0101C36D}" destId="{0E7181FC-6E43-415F-8EB5-4D5AAFA88435}" srcOrd="3" destOrd="0" presId="urn:microsoft.com/office/officeart/2009/layout/CircleArrowProcess"/>
    <dgm:cxn modelId="{22C57A8E-A2F5-4EAA-A937-7093B03DE943}" type="presParOf" srcId="{30BA656B-5425-400B-AE5A-697A0101C36D}" destId="{8DDF48C5-3485-45FC-9D0D-E6F086A7DDC6}" srcOrd="4" destOrd="0" presId="urn:microsoft.com/office/officeart/2009/layout/CircleArrowProcess"/>
    <dgm:cxn modelId="{44DC7182-75D4-4F8D-90D7-BD16F4C6E9A2}" type="presParOf" srcId="{8DDF48C5-3485-45FC-9D0D-E6F086A7DDC6}" destId="{6320AF8F-C142-49CF-AFD0-F388B7EB1133}" srcOrd="0" destOrd="0" presId="urn:microsoft.com/office/officeart/2009/layout/CircleArrowProcess"/>
    <dgm:cxn modelId="{F5642977-F3CE-4A4C-B196-0EEA5E4C9520}" type="presParOf" srcId="{30BA656B-5425-400B-AE5A-697A0101C36D}" destId="{30C629BD-9724-4B60-B6BC-E4184E6DF5BA}" srcOrd="5" destOrd="0" presId="urn:microsoft.com/office/officeart/2009/layout/CircleArrowProcess"/>
    <dgm:cxn modelId="{0CB01249-0C57-4598-BDA0-09ED2C276660}" type="presParOf" srcId="{30BA656B-5425-400B-AE5A-697A0101C36D}" destId="{35376519-23D3-41A1-8CB5-721A029F0C49}" srcOrd="6" destOrd="0" presId="urn:microsoft.com/office/officeart/2009/layout/CircleArrowProcess"/>
    <dgm:cxn modelId="{A8F980F8-402E-4AFD-9705-6AA3BCE821A7}" type="presParOf" srcId="{35376519-23D3-41A1-8CB5-721A029F0C49}" destId="{2BD15B64-13A1-4431-8490-B6C1B09AD8B7}" srcOrd="0" destOrd="0" presId="urn:microsoft.com/office/officeart/2009/layout/CircleArrowProcess"/>
    <dgm:cxn modelId="{011DEDC9-063D-4F48-9EC8-A806A32AF984}" type="presParOf" srcId="{30BA656B-5425-400B-AE5A-697A0101C36D}" destId="{F78B8953-80AE-4F03-B23C-98481FA01EE3}" srcOrd="7" destOrd="0" presId="urn:microsoft.com/office/officeart/2009/layout/CircleArrowProcess"/>
    <dgm:cxn modelId="{83B9A9D1-81D1-4FA4-ABE2-DB8E8F775EDD}" type="presParOf" srcId="{30BA656B-5425-400B-AE5A-697A0101C36D}" destId="{4B1BE961-C826-4DA9-A52F-3D937DCED4F9}" srcOrd="8" destOrd="0" presId="urn:microsoft.com/office/officeart/2009/layout/CircleArrowProcess"/>
    <dgm:cxn modelId="{DC58BD35-477B-4520-9924-795A2C30E942}" type="presParOf" srcId="{4B1BE961-C826-4DA9-A52F-3D937DCED4F9}" destId="{64B15EAF-FB21-4DFB-899B-0601B31C5609}" srcOrd="0" destOrd="0" presId="urn:microsoft.com/office/officeart/2009/layout/CircleArrowProcess"/>
    <dgm:cxn modelId="{E882C86E-83F0-4151-A2A0-AB3E2B797BE3}" type="presParOf" srcId="{30BA656B-5425-400B-AE5A-697A0101C36D}" destId="{47D3B631-8215-49F5-A42A-97F706B04094}" srcOrd="9"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28B13-18B7-47AB-A817-95A43350BC55}">
      <dsp:nvSpPr>
        <dsp:cNvPr id="0" name=""/>
        <dsp:cNvSpPr/>
      </dsp:nvSpPr>
      <dsp:spPr>
        <a:xfrm>
          <a:off x="2521560" y="0"/>
          <a:ext cx="2897065" cy="1317045"/>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FA3E1AB-BDE5-44DA-A00B-BCC4616D23E8}">
      <dsp:nvSpPr>
        <dsp:cNvPr id="0" name=""/>
        <dsp:cNvSpPr/>
      </dsp:nvSpPr>
      <dsp:spPr>
        <a:xfrm>
          <a:off x="3602371" y="476993"/>
          <a:ext cx="734949" cy="36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Capture</a:t>
          </a:r>
          <a:endParaRPr lang="en-US" sz="1400" b="1" kern="1200" dirty="0"/>
        </a:p>
      </dsp:txBody>
      <dsp:txXfrm>
        <a:off x="3602371" y="476993"/>
        <a:ext cx="734949" cy="367310"/>
      </dsp:txXfrm>
    </dsp:sp>
    <dsp:sp modelId="{07565296-F430-4CCE-AF21-D7EA6E17505C}">
      <dsp:nvSpPr>
        <dsp:cNvPr id="0" name=""/>
        <dsp:cNvSpPr/>
      </dsp:nvSpPr>
      <dsp:spPr>
        <a:xfrm>
          <a:off x="2219044" y="756727"/>
          <a:ext cx="2770358" cy="1317045"/>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E7181FC-6E43-415F-8EB5-4D5AAFA88435}">
      <dsp:nvSpPr>
        <dsp:cNvPr id="0" name=""/>
        <dsp:cNvSpPr/>
      </dsp:nvSpPr>
      <dsp:spPr>
        <a:xfrm>
          <a:off x="3235020" y="1235421"/>
          <a:ext cx="734949" cy="36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Maintain</a:t>
          </a:r>
          <a:endParaRPr lang="en-US" sz="1400" b="1" kern="1200" dirty="0"/>
        </a:p>
      </dsp:txBody>
      <dsp:txXfrm>
        <a:off x="3235020" y="1235421"/>
        <a:ext cx="734949" cy="367310"/>
      </dsp:txXfrm>
    </dsp:sp>
    <dsp:sp modelId="{6320AF8F-C142-49CF-AFD0-F388B7EB1133}">
      <dsp:nvSpPr>
        <dsp:cNvPr id="0" name=""/>
        <dsp:cNvSpPr/>
      </dsp:nvSpPr>
      <dsp:spPr>
        <a:xfrm>
          <a:off x="2462250" y="1516855"/>
          <a:ext cx="3015685" cy="1317045"/>
        </a:xfrm>
        <a:prstGeom prst="circularArrow">
          <a:avLst>
            <a:gd name="adj1" fmla="val 10980"/>
            <a:gd name="adj2" fmla="val 1142322"/>
            <a:gd name="adj3" fmla="val 4500000"/>
            <a:gd name="adj4" fmla="val 135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0C629BD-9724-4B60-B6BC-E4184E6DF5BA}">
      <dsp:nvSpPr>
        <dsp:cNvPr id="0" name=""/>
        <dsp:cNvSpPr/>
      </dsp:nvSpPr>
      <dsp:spPr>
        <a:xfrm>
          <a:off x="3602371" y="1993424"/>
          <a:ext cx="734949" cy="36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Process</a:t>
          </a:r>
          <a:endParaRPr lang="en-US" sz="1400" b="1" kern="1200" dirty="0"/>
        </a:p>
      </dsp:txBody>
      <dsp:txXfrm>
        <a:off x="3602371" y="1993424"/>
        <a:ext cx="734949" cy="367310"/>
      </dsp:txXfrm>
    </dsp:sp>
    <dsp:sp modelId="{2BD15B64-13A1-4431-8490-B6C1B09AD8B7}">
      <dsp:nvSpPr>
        <dsp:cNvPr id="0" name=""/>
        <dsp:cNvSpPr/>
      </dsp:nvSpPr>
      <dsp:spPr>
        <a:xfrm>
          <a:off x="2310304" y="2274858"/>
          <a:ext cx="2587838" cy="1317045"/>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78B8953-80AE-4F03-B23C-98481FA01EE3}">
      <dsp:nvSpPr>
        <dsp:cNvPr id="0" name=""/>
        <dsp:cNvSpPr/>
      </dsp:nvSpPr>
      <dsp:spPr>
        <a:xfrm>
          <a:off x="3235020" y="2751852"/>
          <a:ext cx="734949" cy="36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Analyze</a:t>
          </a:r>
          <a:endParaRPr lang="en-US" sz="1400" b="1" kern="1200" dirty="0"/>
        </a:p>
      </dsp:txBody>
      <dsp:txXfrm>
        <a:off x="3235020" y="2751852"/>
        <a:ext cx="734949" cy="367310"/>
      </dsp:txXfrm>
    </dsp:sp>
    <dsp:sp modelId="{64B15EAF-FB21-4DFB-899B-0601B31C5609}">
      <dsp:nvSpPr>
        <dsp:cNvPr id="0" name=""/>
        <dsp:cNvSpPr/>
      </dsp:nvSpPr>
      <dsp:spPr>
        <a:xfrm>
          <a:off x="2638538" y="3119162"/>
          <a:ext cx="2664839" cy="1132115"/>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7D3B631-8215-49F5-A42A-97F706B04094}">
      <dsp:nvSpPr>
        <dsp:cNvPr id="0" name=""/>
        <dsp:cNvSpPr/>
      </dsp:nvSpPr>
      <dsp:spPr>
        <a:xfrm>
          <a:off x="3602371" y="3510280"/>
          <a:ext cx="734949" cy="36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Communicate</a:t>
          </a:r>
          <a:endParaRPr lang="en-US" sz="1400" b="1" kern="1200" dirty="0"/>
        </a:p>
      </dsp:txBody>
      <dsp:txXfrm>
        <a:off x="3602371" y="3510280"/>
        <a:ext cx="734949" cy="36731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C9A44-A74F-4002-9871-A9706A597AD7}" type="datetimeFigureOut">
              <a:rPr lang="en-US" smtClean="0"/>
              <a:t>1/7/2025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461C29-84E2-4059-AF58-498E8EA86E52}" type="slidenum">
              <a:rPr lang="en-US" smtClean="0"/>
              <a:t>‹#›</a:t>
            </a:fld>
            <a:endParaRPr lang="en-US"/>
          </a:p>
        </p:txBody>
      </p:sp>
    </p:spTree>
    <p:extLst>
      <p:ext uri="{BB962C8B-B14F-4D97-AF65-F5344CB8AC3E}">
        <p14:creationId xmlns:p14="http://schemas.microsoft.com/office/powerpoint/2010/main" val="19094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A3ACF995-6F66-4A77-8729-EB203B531C57}" type="datetime1">
              <a:rPr lang="en-US" smtClean="0"/>
              <a:t>1/7/2025</a:t>
            </a:fld>
            <a:endParaRPr lang="en-US" dirty="0"/>
          </a:p>
        </p:txBody>
      </p:sp>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21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F029D14-A18A-4520-B591-436912BA3FEF}" type="datetime1">
              <a:rPr lang="en-US" smtClean="0"/>
              <a:t>1/7/2025</a:t>
            </a:fld>
            <a:endParaRPr lang="en-US" dirty="0"/>
          </a:p>
        </p:txBody>
      </p:sp>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850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405D5B6-373A-4C13-B500-BF81858CCE74}" type="datetime1">
              <a:rPr lang="en-US" smtClean="0"/>
              <a:t>1/7/2025</a:t>
            </a:fld>
            <a:endParaRPr lang="en-US" dirty="0"/>
          </a:p>
        </p:txBody>
      </p:sp>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26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D604839-FBBB-475D-AE77-5031F046FD0D}" type="datetime1">
              <a:rPr lang="en-US" smtClean="0"/>
              <a:t>1/7/2025</a:t>
            </a:fld>
            <a:endParaRPr lang="en-US" dirty="0"/>
          </a:p>
        </p:txBody>
      </p:sp>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4235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5EF178D-76DE-4100-9EE3-4885BE5A7A09}" type="datetime1">
              <a:rPr lang="en-US" smtClean="0"/>
              <a:t>1/7/2025</a:t>
            </a:fld>
            <a:endParaRPr lang="en-US" dirty="0"/>
          </a:p>
        </p:txBody>
      </p:sp>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58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5A1AACD-797B-4B2F-9637-5EEECF13AB40}" type="datetime1">
              <a:rPr lang="en-US" smtClean="0"/>
              <a:t>1/7/2025</a:t>
            </a:fld>
            <a:endParaRPr lang="en-US" dirty="0"/>
          </a:p>
        </p:txBody>
      </p:sp>
      <p:sp>
        <p:nvSpPr>
          <p:cNvPr id="6" name="Footer Placeholder 5"/>
          <p:cNvSpPr>
            <a:spLocks noGrp="1"/>
          </p:cNvSpPr>
          <p:nvPr>
            <p:ph type="ftr" sz="quarter" idx="11"/>
          </p:nvPr>
        </p:nvSpPr>
        <p:spPr/>
        <p:txBody>
          <a:bodyPr/>
          <a:lstStyle/>
          <a:p>
            <a:r>
              <a:rPr lang="en-US" smtClean="0"/>
              <a:t>Data Science-Module1</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1257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FA13D8-AECC-4765-9C72-C8EEC7DF768D}" type="datetime1">
              <a:rPr lang="en-US" smtClean="0"/>
              <a:t>1/7/2025</a:t>
            </a:fld>
            <a:endParaRPr lang="en-US" dirty="0"/>
          </a:p>
        </p:txBody>
      </p:sp>
      <p:sp>
        <p:nvSpPr>
          <p:cNvPr id="8" name="Footer Placeholder 7"/>
          <p:cNvSpPr>
            <a:spLocks noGrp="1"/>
          </p:cNvSpPr>
          <p:nvPr>
            <p:ph type="ftr" sz="quarter" idx="11"/>
          </p:nvPr>
        </p:nvSpPr>
        <p:spPr/>
        <p:txBody>
          <a:bodyPr/>
          <a:lstStyle/>
          <a:p>
            <a:r>
              <a:rPr lang="en-US" smtClean="0"/>
              <a:t>Data Science-Module1</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92909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E0CC52-5F8E-4892-A0FC-11F69B73D7E5}" type="datetime1">
              <a:rPr lang="en-US" smtClean="0"/>
              <a:t>1/7/2025</a:t>
            </a:fld>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7124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1B54C-C2B9-4381-8E54-62FF6467E7ED}" type="datetime1">
              <a:rPr lang="en-US" smtClean="0"/>
              <a:t>1/7/2025</a:t>
            </a:fld>
            <a:endParaRPr lang="en-US" dirty="0"/>
          </a:p>
        </p:txBody>
      </p:sp>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473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3AB194F-3D27-40DB-ADBA-4CD4A07109DF}" type="datetime1">
              <a:rPr lang="en-US" smtClean="0"/>
              <a:t>1/7/2025</a:t>
            </a:fld>
            <a:endParaRPr lang="en-US" dirty="0"/>
          </a:p>
        </p:txBody>
      </p:sp>
      <p:sp>
        <p:nvSpPr>
          <p:cNvPr id="6" name="Footer Placeholder 5"/>
          <p:cNvSpPr>
            <a:spLocks noGrp="1"/>
          </p:cNvSpPr>
          <p:nvPr>
            <p:ph type="ftr" sz="quarter" idx="11"/>
          </p:nvPr>
        </p:nvSpPr>
        <p:spPr/>
        <p:txBody>
          <a:bodyPr/>
          <a:lstStyle/>
          <a:p>
            <a:r>
              <a:rPr lang="en-US" smtClean="0"/>
              <a:t>Data Science-Module1</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6179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FC5F96B-6D42-4350-ADC6-3EB90F8AFFEB}" type="datetime1">
              <a:rPr lang="en-US" smtClean="0"/>
              <a:t>1/7/2025</a:t>
            </a:fld>
            <a:endParaRPr lang="en-US" dirty="0"/>
          </a:p>
        </p:txBody>
      </p:sp>
      <p:sp>
        <p:nvSpPr>
          <p:cNvPr id="6" name="Footer Placeholder 5"/>
          <p:cNvSpPr>
            <a:spLocks noGrp="1"/>
          </p:cNvSpPr>
          <p:nvPr>
            <p:ph type="ftr" sz="quarter" idx="11"/>
          </p:nvPr>
        </p:nvSpPr>
        <p:spPr/>
        <p:txBody>
          <a:bodyPr/>
          <a:lstStyle/>
          <a:p>
            <a:r>
              <a:rPr lang="en-US" smtClean="0"/>
              <a:t>Data Science-Module1</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619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D5BC1D6-BF70-49FB-8051-C42370A938E3}" type="datetime1">
              <a:rPr lang="en-US" smtClean="0"/>
              <a:t>1/7/2025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Data Science-Module1</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58875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sql-tutorial/" TargetMode="External"/><Relationship Id="rId2" Type="http://schemas.openxmlformats.org/officeDocument/2006/relationships/hyperlink" Target="https://www.geeksforgeeks.org/what-is-structured-dat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geeksforgeeks.org/what-is-semi-structured-dat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what-is-unstructured-dat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7">
            <a:extLst>
              <a:ext uri="{FF2B5EF4-FFF2-40B4-BE49-F238E27FC236}">
                <a16:creationId xmlns="" xmlns:a16="http://schemas.microsoft.com/office/drawing/2014/main" id="{9ABC736F-FD1E-4980-876D-E5C3877393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 xmlns:a16="http://schemas.microsoft.com/office/drawing/2014/main" id="{8D98EE46-797C-45B8-8337-491B94E058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4501" y="640080"/>
            <a:ext cx="4019429" cy="3339348"/>
          </a:xfrm>
        </p:spPr>
        <p:txBody>
          <a:bodyPr anchor="b">
            <a:normAutofit/>
          </a:bodyPr>
          <a:lstStyle/>
          <a:p>
            <a:r>
              <a:rPr lang="en-US" sz="4400" dirty="0">
                <a:solidFill>
                  <a:srgbClr val="FFFFFF"/>
                </a:solidFill>
              </a:rPr>
              <a:t>Introduction to </a:t>
            </a:r>
            <a:r>
              <a:rPr lang="en-US" sz="4400" dirty="0" smtClean="0">
                <a:solidFill>
                  <a:srgbClr val="FFFFFF"/>
                </a:solidFill>
              </a:rPr>
              <a:t>Data </a:t>
            </a:r>
            <a:r>
              <a:rPr lang="en-US" sz="4400" dirty="0">
                <a:solidFill>
                  <a:srgbClr val="FFFFFF"/>
                </a:solidFill>
              </a:rPr>
              <a:t>Science</a:t>
            </a:r>
          </a:p>
        </p:txBody>
      </p:sp>
      <p:sp>
        <p:nvSpPr>
          <p:cNvPr id="3" name="Subtitle 2"/>
          <p:cNvSpPr>
            <a:spLocks noGrp="1"/>
          </p:cNvSpPr>
          <p:nvPr>
            <p:ph type="subTitle" idx="1"/>
          </p:nvPr>
        </p:nvSpPr>
        <p:spPr>
          <a:xfrm>
            <a:off x="638921" y="4315017"/>
            <a:ext cx="4015009" cy="1893939"/>
          </a:xfrm>
        </p:spPr>
        <p:txBody>
          <a:bodyPr anchor="t">
            <a:normAutofit/>
          </a:bodyPr>
          <a:lstStyle/>
          <a:p>
            <a:pPr algn="r"/>
            <a:r>
              <a:rPr lang="en-US" sz="1600">
                <a:solidFill>
                  <a:srgbClr val="FFFFFF"/>
                </a:solidFill>
              </a:rPr>
              <a:t>Dr. Bhakti Palkar</a:t>
            </a:r>
          </a:p>
        </p:txBody>
      </p:sp>
      <p:cxnSp>
        <p:nvCxnSpPr>
          <p:cNvPr id="29" name="Straight Connector 11">
            <a:extLst>
              <a:ext uri="{FF2B5EF4-FFF2-40B4-BE49-F238E27FC236}">
                <a16:creationId xmlns="" xmlns:a16="http://schemas.microsoft.com/office/drawing/2014/main" id="{4E4CA735-62CB-4665-AA7D-4A259E3F7CE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13">
            <a:extLst>
              <a:ext uri="{FF2B5EF4-FFF2-40B4-BE49-F238E27FC236}">
                <a16:creationId xmlns="" xmlns:a16="http://schemas.microsoft.com/office/drawing/2014/main" id="{3915B512-930A-40F0-82A6-4895B71A95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84515" y="1325578"/>
            <a:ext cx="8715819" cy="3693523"/>
            <a:chOff x="1804500" y="1460590"/>
            <a:chExt cx="7199630" cy="4069715"/>
          </a:xfrm>
        </p:grpSpPr>
        <p:pic>
          <p:nvPicPr>
            <p:cNvPr id="3" name="object 3"/>
            <p:cNvPicPr/>
            <p:nvPr/>
          </p:nvPicPr>
          <p:blipFill>
            <a:blip r:embed="rId2" cstate="print"/>
            <a:stretch>
              <a:fillRect/>
            </a:stretch>
          </p:blipFill>
          <p:spPr>
            <a:xfrm>
              <a:off x="3584575" y="1987550"/>
              <a:ext cx="2728911" cy="2730499"/>
            </a:xfrm>
            <a:prstGeom prst="rect">
              <a:avLst/>
            </a:prstGeom>
          </p:spPr>
        </p:pic>
        <p:pic>
          <p:nvPicPr>
            <p:cNvPr id="4" name="object 4"/>
            <p:cNvPicPr/>
            <p:nvPr/>
          </p:nvPicPr>
          <p:blipFill>
            <a:blip r:embed="rId3" cstate="print"/>
            <a:stretch>
              <a:fillRect/>
            </a:stretch>
          </p:blipFill>
          <p:spPr>
            <a:xfrm>
              <a:off x="1804500" y="1473295"/>
              <a:ext cx="2592422" cy="2115434"/>
            </a:xfrm>
            <a:prstGeom prst="rect">
              <a:avLst/>
            </a:prstGeom>
          </p:spPr>
        </p:pic>
        <p:sp>
          <p:nvSpPr>
            <p:cNvPr id="5" name="object 5"/>
            <p:cNvSpPr/>
            <p:nvPr/>
          </p:nvSpPr>
          <p:spPr>
            <a:xfrm>
              <a:off x="1875059" y="1517941"/>
              <a:ext cx="2452370" cy="1976120"/>
            </a:xfrm>
            <a:custGeom>
              <a:avLst/>
              <a:gdLst/>
              <a:ahLst/>
              <a:cxnLst/>
              <a:rect l="l" t="t" r="r" b="b"/>
              <a:pathLst>
                <a:path w="2452370" h="1976120">
                  <a:moveTo>
                    <a:pt x="1249660" y="1975510"/>
                  </a:moveTo>
                  <a:lnTo>
                    <a:pt x="1203421" y="1971826"/>
                  </a:lnTo>
                  <a:lnTo>
                    <a:pt x="1158220" y="1962096"/>
                  </a:lnTo>
                  <a:lnTo>
                    <a:pt x="1114539" y="1946528"/>
                  </a:lnTo>
                  <a:lnTo>
                    <a:pt x="1072861" y="1925329"/>
                  </a:lnTo>
                  <a:lnTo>
                    <a:pt x="1033666" y="1898706"/>
                  </a:lnTo>
                  <a:lnTo>
                    <a:pt x="997438" y="1866867"/>
                  </a:lnTo>
                  <a:lnTo>
                    <a:pt x="964658" y="1830018"/>
                  </a:lnTo>
                  <a:lnTo>
                    <a:pt x="935809" y="1788368"/>
                  </a:lnTo>
                  <a:lnTo>
                    <a:pt x="895703" y="1811927"/>
                  </a:lnTo>
                  <a:lnTo>
                    <a:pt x="854438" y="1830482"/>
                  </a:lnTo>
                  <a:lnTo>
                    <a:pt x="812327" y="1844120"/>
                  </a:lnTo>
                  <a:lnTo>
                    <a:pt x="769683" y="1852933"/>
                  </a:lnTo>
                  <a:lnTo>
                    <a:pt x="726821" y="1857010"/>
                  </a:lnTo>
                  <a:lnTo>
                    <a:pt x="684052" y="1856441"/>
                  </a:lnTo>
                  <a:lnTo>
                    <a:pt x="641690" y="1851315"/>
                  </a:lnTo>
                  <a:lnTo>
                    <a:pt x="600050" y="1841723"/>
                  </a:lnTo>
                  <a:lnTo>
                    <a:pt x="559443" y="1827753"/>
                  </a:lnTo>
                  <a:lnTo>
                    <a:pt x="520183" y="1809495"/>
                  </a:lnTo>
                  <a:lnTo>
                    <a:pt x="482584" y="1787039"/>
                  </a:lnTo>
                  <a:lnTo>
                    <a:pt x="446959" y="1760475"/>
                  </a:lnTo>
                  <a:lnTo>
                    <a:pt x="413621" y="1729892"/>
                  </a:lnTo>
                  <a:lnTo>
                    <a:pt x="382883" y="1695381"/>
                  </a:lnTo>
                  <a:lnTo>
                    <a:pt x="355059" y="1657030"/>
                  </a:lnTo>
                  <a:lnTo>
                    <a:pt x="330462" y="1614929"/>
                  </a:lnTo>
                  <a:lnTo>
                    <a:pt x="285994" y="1616260"/>
                  </a:lnTo>
                  <a:lnTo>
                    <a:pt x="243050" y="1609104"/>
                  </a:lnTo>
                  <a:lnTo>
                    <a:pt x="202467" y="1594068"/>
                  </a:lnTo>
                  <a:lnTo>
                    <a:pt x="165084" y="1571758"/>
                  </a:lnTo>
                  <a:lnTo>
                    <a:pt x="131738" y="1542782"/>
                  </a:lnTo>
                  <a:lnTo>
                    <a:pt x="103268" y="1507746"/>
                  </a:lnTo>
                  <a:lnTo>
                    <a:pt x="80510" y="1467258"/>
                  </a:lnTo>
                  <a:lnTo>
                    <a:pt x="64304" y="1421924"/>
                  </a:lnTo>
                  <a:lnTo>
                    <a:pt x="55885" y="1375613"/>
                  </a:lnTo>
                  <a:lnTo>
                    <a:pt x="54919" y="1329106"/>
                  </a:lnTo>
                  <a:lnTo>
                    <a:pt x="61185" y="1283416"/>
                  </a:lnTo>
                  <a:lnTo>
                    <a:pt x="74464" y="1239559"/>
                  </a:lnTo>
                  <a:lnTo>
                    <a:pt x="94534" y="1198548"/>
                  </a:lnTo>
                  <a:lnTo>
                    <a:pt x="121176" y="1161399"/>
                  </a:lnTo>
                  <a:lnTo>
                    <a:pt x="82047" y="1130070"/>
                  </a:lnTo>
                  <a:lnTo>
                    <a:pt x="49769" y="1091685"/>
                  </a:lnTo>
                  <a:lnTo>
                    <a:pt x="24939" y="1047571"/>
                  </a:lnTo>
                  <a:lnTo>
                    <a:pt x="8150" y="999053"/>
                  </a:lnTo>
                  <a:lnTo>
                    <a:pt x="0" y="947457"/>
                  </a:lnTo>
                  <a:lnTo>
                    <a:pt x="1082" y="894109"/>
                  </a:lnTo>
                  <a:lnTo>
                    <a:pt x="11582" y="841975"/>
                  </a:lnTo>
                  <a:lnTo>
                    <a:pt x="30597" y="794203"/>
                  </a:lnTo>
                  <a:lnTo>
                    <a:pt x="57184" y="751816"/>
                  </a:lnTo>
                  <a:lnTo>
                    <a:pt x="90400" y="715835"/>
                  </a:lnTo>
                  <a:lnTo>
                    <a:pt x="129303" y="687279"/>
                  </a:lnTo>
                  <a:lnTo>
                    <a:pt x="172952" y="667172"/>
                  </a:lnTo>
                  <a:lnTo>
                    <a:pt x="220404" y="656533"/>
                  </a:lnTo>
                  <a:lnTo>
                    <a:pt x="221084" y="654430"/>
                  </a:lnTo>
                  <a:lnTo>
                    <a:pt x="221821" y="652373"/>
                  </a:lnTo>
                  <a:lnTo>
                    <a:pt x="222502" y="650270"/>
                  </a:lnTo>
                  <a:lnTo>
                    <a:pt x="219022" y="597152"/>
                  </a:lnTo>
                  <a:lnTo>
                    <a:pt x="221641" y="544502"/>
                  </a:lnTo>
                  <a:lnTo>
                    <a:pt x="230186" y="492914"/>
                  </a:lnTo>
                  <a:lnTo>
                    <a:pt x="244486" y="442985"/>
                  </a:lnTo>
                  <a:lnTo>
                    <a:pt x="264369" y="395310"/>
                  </a:lnTo>
                  <a:lnTo>
                    <a:pt x="289664" y="350485"/>
                  </a:lnTo>
                  <a:lnTo>
                    <a:pt x="320198" y="309105"/>
                  </a:lnTo>
                  <a:lnTo>
                    <a:pt x="355268" y="272263"/>
                  </a:lnTo>
                  <a:lnTo>
                    <a:pt x="393564" y="241110"/>
                  </a:lnTo>
                  <a:lnTo>
                    <a:pt x="434553" y="215736"/>
                  </a:lnTo>
                  <a:lnTo>
                    <a:pt x="477702" y="196225"/>
                  </a:lnTo>
                  <a:lnTo>
                    <a:pt x="522479" y="182666"/>
                  </a:lnTo>
                  <a:lnTo>
                    <a:pt x="568350" y="175146"/>
                  </a:lnTo>
                  <a:lnTo>
                    <a:pt x="614783" y="173751"/>
                  </a:lnTo>
                  <a:lnTo>
                    <a:pt x="661245" y="178568"/>
                  </a:lnTo>
                  <a:lnTo>
                    <a:pt x="707202" y="189684"/>
                  </a:lnTo>
                  <a:lnTo>
                    <a:pt x="752122" y="207187"/>
                  </a:lnTo>
                  <a:lnTo>
                    <a:pt x="795472" y="231163"/>
                  </a:lnTo>
                  <a:lnTo>
                    <a:pt x="819833" y="188657"/>
                  </a:lnTo>
                  <a:lnTo>
                    <a:pt x="848694" y="151790"/>
                  </a:lnTo>
                  <a:lnTo>
                    <a:pt x="881397" y="120673"/>
                  </a:lnTo>
                  <a:lnTo>
                    <a:pt x="917281" y="95418"/>
                  </a:lnTo>
                  <a:lnTo>
                    <a:pt x="955688" y="76136"/>
                  </a:lnTo>
                  <a:lnTo>
                    <a:pt x="995959" y="62938"/>
                  </a:lnTo>
                  <a:lnTo>
                    <a:pt x="1037434" y="55935"/>
                  </a:lnTo>
                  <a:lnTo>
                    <a:pt x="1079454" y="55239"/>
                  </a:lnTo>
                  <a:lnTo>
                    <a:pt x="1121360" y="60960"/>
                  </a:lnTo>
                  <a:lnTo>
                    <a:pt x="1162492" y="73211"/>
                  </a:lnTo>
                  <a:lnTo>
                    <a:pt x="1202192" y="92101"/>
                  </a:lnTo>
                  <a:lnTo>
                    <a:pt x="1239800" y="117744"/>
                  </a:lnTo>
                  <a:lnTo>
                    <a:pt x="1274658" y="150249"/>
                  </a:lnTo>
                  <a:lnTo>
                    <a:pt x="1300298" y="105383"/>
                  </a:lnTo>
                  <a:lnTo>
                    <a:pt x="1332879" y="67309"/>
                  </a:lnTo>
                  <a:lnTo>
                    <a:pt x="1371311" y="36892"/>
                  </a:lnTo>
                  <a:lnTo>
                    <a:pt x="1414507" y="15001"/>
                  </a:lnTo>
                  <a:lnTo>
                    <a:pt x="1461376" y="2501"/>
                  </a:lnTo>
                  <a:lnTo>
                    <a:pt x="1505549" y="0"/>
                  </a:lnTo>
                  <a:lnTo>
                    <a:pt x="1548756" y="6017"/>
                  </a:lnTo>
                  <a:lnTo>
                    <a:pt x="1590046" y="20129"/>
                  </a:lnTo>
                  <a:lnTo>
                    <a:pt x="1628474" y="41910"/>
                  </a:lnTo>
                  <a:lnTo>
                    <a:pt x="1663090" y="70933"/>
                  </a:lnTo>
                  <a:lnTo>
                    <a:pt x="1692946" y="106775"/>
                  </a:lnTo>
                  <a:lnTo>
                    <a:pt x="1724598" y="72042"/>
                  </a:lnTo>
                  <a:lnTo>
                    <a:pt x="1760240" y="43891"/>
                  </a:lnTo>
                  <a:lnTo>
                    <a:pt x="1799056" y="22530"/>
                  </a:lnTo>
                  <a:lnTo>
                    <a:pt x="1840228" y="8169"/>
                  </a:lnTo>
                  <a:lnTo>
                    <a:pt x="1882943" y="1017"/>
                  </a:lnTo>
                  <a:lnTo>
                    <a:pt x="1926383" y="1282"/>
                  </a:lnTo>
                  <a:lnTo>
                    <a:pt x="1969733" y="9174"/>
                  </a:lnTo>
                  <a:lnTo>
                    <a:pt x="2012176" y="24901"/>
                  </a:lnTo>
                  <a:lnTo>
                    <a:pt x="2052467" y="48443"/>
                  </a:lnTo>
                  <a:lnTo>
                    <a:pt x="2088192" y="78501"/>
                  </a:lnTo>
                  <a:lnTo>
                    <a:pt x="2118782" y="114295"/>
                  </a:lnTo>
                  <a:lnTo>
                    <a:pt x="2143670" y="155040"/>
                  </a:lnTo>
                  <a:lnTo>
                    <a:pt x="2162285" y="199956"/>
                  </a:lnTo>
                  <a:lnTo>
                    <a:pt x="2174060" y="248260"/>
                  </a:lnTo>
                  <a:lnTo>
                    <a:pt x="2221265" y="267143"/>
                  </a:lnTo>
                  <a:lnTo>
                    <a:pt x="2264413" y="293937"/>
                  </a:lnTo>
                  <a:lnTo>
                    <a:pt x="2302772" y="327882"/>
                  </a:lnTo>
                  <a:lnTo>
                    <a:pt x="2335613" y="368221"/>
                  </a:lnTo>
                  <a:lnTo>
                    <a:pt x="2362204" y="414192"/>
                  </a:lnTo>
                  <a:lnTo>
                    <a:pt x="2381814" y="465036"/>
                  </a:lnTo>
                  <a:lnTo>
                    <a:pt x="2392502" y="511895"/>
                  </a:lnTo>
                  <a:lnTo>
                    <a:pt x="2396888" y="559588"/>
                  </a:lnTo>
                  <a:lnTo>
                    <a:pt x="2395001" y="607357"/>
                  </a:lnTo>
                  <a:lnTo>
                    <a:pt x="2386868" y="654446"/>
                  </a:lnTo>
                  <a:lnTo>
                    <a:pt x="2372516" y="700098"/>
                  </a:lnTo>
                  <a:lnTo>
                    <a:pt x="2397135" y="739740"/>
                  </a:lnTo>
                  <a:lnTo>
                    <a:pt x="2417313" y="781777"/>
                  </a:lnTo>
                  <a:lnTo>
                    <a:pt x="2432965" y="825765"/>
                  </a:lnTo>
                  <a:lnTo>
                    <a:pt x="2444009" y="871263"/>
                  </a:lnTo>
                  <a:lnTo>
                    <a:pt x="2450362" y="917829"/>
                  </a:lnTo>
                  <a:lnTo>
                    <a:pt x="2451941" y="965019"/>
                  </a:lnTo>
                  <a:lnTo>
                    <a:pt x="2448663" y="1012391"/>
                  </a:lnTo>
                  <a:lnTo>
                    <a:pt x="2440444" y="1059503"/>
                  </a:lnTo>
                  <a:lnTo>
                    <a:pt x="2426473" y="1108004"/>
                  </a:lnTo>
                  <a:lnTo>
                    <a:pt x="2407590" y="1153653"/>
                  </a:lnTo>
                  <a:lnTo>
                    <a:pt x="2384149" y="1196099"/>
                  </a:lnTo>
                  <a:lnTo>
                    <a:pt x="2356506" y="1234992"/>
                  </a:lnTo>
                  <a:lnTo>
                    <a:pt x="2325014" y="1269982"/>
                  </a:lnTo>
                  <a:lnTo>
                    <a:pt x="2290028" y="1300717"/>
                  </a:lnTo>
                  <a:lnTo>
                    <a:pt x="2251902" y="1326848"/>
                  </a:lnTo>
                  <a:lnTo>
                    <a:pt x="2210992" y="1348024"/>
                  </a:lnTo>
                  <a:lnTo>
                    <a:pt x="2167651" y="1363894"/>
                  </a:lnTo>
                  <a:lnTo>
                    <a:pt x="2122234" y="1374107"/>
                  </a:lnTo>
                  <a:lnTo>
                    <a:pt x="2118513" y="1425361"/>
                  </a:lnTo>
                  <a:lnTo>
                    <a:pt x="2108288" y="1475022"/>
                  </a:lnTo>
                  <a:lnTo>
                    <a:pt x="2091856" y="1522387"/>
                  </a:lnTo>
                  <a:lnTo>
                    <a:pt x="2069518" y="1566753"/>
                  </a:lnTo>
                  <a:lnTo>
                    <a:pt x="2041573" y="1607420"/>
                  </a:lnTo>
                  <a:lnTo>
                    <a:pt x="2008321" y="1643683"/>
                  </a:lnTo>
                  <a:lnTo>
                    <a:pt x="1970374" y="1674626"/>
                  </a:lnTo>
                  <a:lnTo>
                    <a:pt x="1929533" y="1698873"/>
                  </a:lnTo>
                  <a:lnTo>
                    <a:pt x="1886488" y="1716369"/>
                  </a:lnTo>
                  <a:lnTo>
                    <a:pt x="1841926" y="1727055"/>
                  </a:lnTo>
                  <a:lnTo>
                    <a:pt x="1796536" y="1730873"/>
                  </a:lnTo>
                  <a:lnTo>
                    <a:pt x="1751008" y="1727767"/>
                  </a:lnTo>
                  <a:lnTo>
                    <a:pt x="1706031" y="1717678"/>
                  </a:lnTo>
                  <a:lnTo>
                    <a:pt x="1662292" y="1700550"/>
                  </a:lnTo>
                  <a:lnTo>
                    <a:pt x="1620481" y="1676323"/>
                  </a:lnTo>
                  <a:lnTo>
                    <a:pt x="1604951" y="1722759"/>
                  </a:lnTo>
                  <a:lnTo>
                    <a:pt x="1584847" y="1766358"/>
                  </a:lnTo>
                  <a:lnTo>
                    <a:pt x="1560495" y="1806786"/>
                  </a:lnTo>
                  <a:lnTo>
                    <a:pt x="1532219" y="1843706"/>
                  </a:lnTo>
                  <a:lnTo>
                    <a:pt x="1500342" y="1876782"/>
                  </a:lnTo>
                  <a:lnTo>
                    <a:pt x="1465190" y="1905676"/>
                  </a:lnTo>
                  <a:lnTo>
                    <a:pt x="1427087" y="1930053"/>
                  </a:lnTo>
                  <a:lnTo>
                    <a:pt x="1386356" y="1949577"/>
                  </a:lnTo>
                  <a:lnTo>
                    <a:pt x="1343323" y="1963911"/>
                  </a:lnTo>
                  <a:lnTo>
                    <a:pt x="1296455" y="1972941"/>
                  </a:lnTo>
                  <a:lnTo>
                    <a:pt x="1249660" y="1975510"/>
                  </a:lnTo>
                  <a:close/>
                </a:path>
              </a:pathLst>
            </a:custGeom>
            <a:solidFill>
              <a:srgbClr val="D9D9D9"/>
            </a:solidFill>
          </p:spPr>
          <p:txBody>
            <a:bodyPr wrap="square" lIns="0" tIns="0" rIns="0" bIns="0" rtlCol="0"/>
            <a:lstStyle/>
            <a:p>
              <a:endParaRPr dirty="0"/>
            </a:p>
          </p:txBody>
        </p:sp>
        <p:sp>
          <p:nvSpPr>
            <p:cNvPr id="6" name="object 6"/>
            <p:cNvSpPr/>
            <p:nvPr/>
          </p:nvSpPr>
          <p:spPr>
            <a:xfrm>
              <a:off x="1875059" y="1517941"/>
              <a:ext cx="2452370" cy="1976120"/>
            </a:xfrm>
            <a:custGeom>
              <a:avLst/>
              <a:gdLst/>
              <a:ahLst/>
              <a:cxnLst/>
              <a:rect l="l" t="t" r="r" b="b"/>
              <a:pathLst>
                <a:path w="2452370" h="1976120">
                  <a:moveTo>
                    <a:pt x="222502" y="650270"/>
                  </a:moveTo>
                  <a:lnTo>
                    <a:pt x="219022" y="597152"/>
                  </a:lnTo>
                  <a:lnTo>
                    <a:pt x="221641" y="544502"/>
                  </a:lnTo>
                  <a:lnTo>
                    <a:pt x="230186" y="492914"/>
                  </a:lnTo>
                  <a:lnTo>
                    <a:pt x="244486" y="442985"/>
                  </a:lnTo>
                  <a:lnTo>
                    <a:pt x="264369" y="395310"/>
                  </a:lnTo>
                  <a:lnTo>
                    <a:pt x="289664" y="350485"/>
                  </a:lnTo>
                  <a:lnTo>
                    <a:pt x="320198" y="309105"/>
                  </a:lnTo>
                  <a:lnTo>
                    <a:pt x="355268" y="272263"/>
                  </a:lnTo>
                  <a:lnTo>
                    <a:pt x="393564" y="241110"/>
                  </a:lnTo>
                  <a:lnTo>
                    <a:pt x="434553" y="215736"/>
                  </a:lnTo>
                  <a:lnTo>
                    <a:pt x="477702" y="196225"/>
                  </a:lnTo>
                  <a:lnTo>
                    <a:pt x="522479" y="182666"/>
                  </a:lnTo>
                  <a:lnTo>
                    <a:pt x="568350" y="175146"/>
                  </a:lnTo>
                  <a:lnTo>
                    <a:pt x="614783" y="173751"/>
                  </a:lnTo>
                  <a:lnTo>
                    <a:pt x="661245" y="178568"/>
                  </a:lnTo>
                  <a:lnTo>
                    <a:pt x="707202" y="189684"/>
                  </a:lnTo>
                  <a:lnTo>
                    <a:pt x="752122" y="207187"/>
                  </a:lnTo>
                  <a:lnTo>
                    <a:pt x="795472" y="231163"/>
                  </a:lnTo>
                  <a:lnTo>
                    <a:pt x="819833" y="188657"/>
                  </a:lnTo>
                  <a:lnTo>
                    <a:pt x="848694" y="151790"/>
                  </a:lnTo>
                  <a:lnTo>
                    <a:pt x="881397" y="120673"/>
                  </a:lnTo>
                  <a:lnTo>
                    <a:pt x="917281" y="95418"/>
                  </a:lnTo>
                  <a:lnTo>
                    <a:pt x="955688" y="76136"/>
                  </a:lnTo>
                  <a:lnTo>
                    <a:pt x="995959" y="62938"/>
                  </a:lnTo>
                  <a:lnTo>
                    <a:pt x="1037434" y="55935"/>
                  </a:lnTo>
                  <a:lnTo>
                    <a:pt x="1079454" y="55239"/>
                  </a:lnTo>
                  <a:lnTo>
                    <a:pt x="1121360" y="60960"/>
                  </a:lnTo>
                  <a:lnTo>
                    <a:pt x="1162492" y="73211"/>
                  </a:lnTo>
                  <a:lnTo>
                    <a:pt x="1202192" y="92101"/>
                  </a:lnTo>
                  <a:lnTo>
                    <a:pt x="1239800" y="117744"/>
                  </a:lnTo>
                  <a:lnTo>
                    <a:pt x="1274658" y="150249"/>
                  </a:lnTo>
                  <a:lnTo>
                    <a:pt x="1300298" y="105383"/>
                  </a:lnTo>
                  <a:lnTo>
                    <a:pt x="1332879" y="67309"/>
                  </a:lnTo>
                  <a:lnTo>
                    <a:pt x="1371311" y="36892"/>
                  </a:lnTo>
                  <a:lnTo>
                    <a:pt x="1414507" y="15001"/>
                  </a:lnTo>
                  <a:lnTo>
                    <a:pt x="1461376" y="2501"/>
                  </a:lnTo>
                  <a:lnTo>
                    <a:pt x="1505549" y="0"/>
                  </a:lnTo>
                  <a:lnTo>
                    <a:pt x="1548756" y="6017"/>
                  </a:lnTo>
                  <a:lnTo>
                    <a:pt x="1590046" y="20129"/>
                  </a:lnTo>
                  <a:lnTo>
                    <a:pt x="1628474" y="41910"/>
                  </a:lnTo>
                  <a:lnTo>
                    <a:pt x="1663090" y="70933"/>
                  </a:lnTo>
                  <a:lnTo>
                    <a:pt x="1692946" y="106775"/>
                  </a:lnTo>
                  <a:lnTo>
                    <a:pt x="1724598" y="72042"/>
                  </a:lnTo>
                  <a:lnTo>
                    <a:pt x="1760240" y="43891"/>
                  </a:lnTo>
                  <a:lnTo>
                    <a:pt x="1799056" y="22530"/>
                  </a:lnTo>
                  <a:lnTo>
                    <a:pt x="1840228" y="8169"/>
                  </a:lnTo>
                  <a:lnTo>
                    <a:pt x="1882943" y="1017"/>
                  </a:lnTo>
                  <a:lnTo>
                    <a:pt x="1926383" y="1282"/>
                  </a:lnTo>
                  <a:lnTo>
                    <a:pt x="1969733" y="9174"/>
                  </a:lnTo>
                  <a:lnTo>
                    <a:pt x="2012176" y="24901"/>
                  </a:lnTo>
                  <a:lnTo>
                    <a:pt x="2052467" y="48443"/>
                  </a:lnTo>
                  <a:lnTo>
                    <a:pt x="2088192" y="78501"/>
                  </a:lnTo>
                  <a:lnTo>
                    <a:pt x="2118782" y="114295"/>
                  </a:lnTo>
                  <a:lnTo>
                    <a:pt x="2143670" y="155040"/>
                  </a:lnTo>
                  <a:lnTo>
                    <a:pt x="2162285" y="199956"/>
                  </a:lnTo>
                  <a:lnTo>
                    <a:pt x="2174060" y="248260"/>
                  </a:lnTo>
                  <a:lnTo>
                    <a:pt x="2221265" y="267143"/>
                  </a:lnTo>
                  <a:lnTo>
                    <a:pt x="2264413" y="293937"/>
                  </a:lnTo>
                  <a:lnTo>
                    <a:pt x="2302772" y="327882"/>
                  </a:lnTo>
                  <a:lnTo>
                    <a:pt x="2335613" y="368221"/>
                  </a:lnTo>
                  <a:lnTo>
                    <a:pt x="2362204" y="414192"/>
                  </a:lnTo>
                  <a:lnTo>
                    <a:pt x="2381814" y="465036"/>
                  </a:lnTo>
                  <a:lnTo>
                    <a:pt x="2392502" y="511895"/>
                  </a:lnTo>
                  <a:lnTo>
                    <a:pt x="2396888" y="559588"/>
                  </a:lnTo>
                  <a:lnTo>
                    <a:pt x="2395001" y="607357"/>
                  </a:lnTo>
                  <a:lnTo>
                    <a:pt x="2386868" y="654446"/>
                  </a:lnTo>
                  <a:lnTo>
                    <a:pt x="2372516" y="700098"/>
                  </a:lnTo>
                  <a:lnTo>
                    <a:pt x="2397135" y="739740"/>
                  </a:lnTo>
                  <a:lnTo>
                    <a:pt x="2417313" y="781777"/>
                  </a:lnTo>
                  <a:lnTo>
                    <a:pt x="2432965" y="825765"/>
                  </a:lnTo>
                  <a:lnTo>
                    <a:pt x="2444009" y="871263"/>
                  </a:lnTo>
                  <a:lnTo>
                    <a:pt x="2450362" y="917829"/>
                  </a:lnTo>
                  <a:lnTo>
                    <a:pt x="2451941" y="965019"/>
                  </a:lnTo>
                  <a:lnTo>
                    <a:pt x="2448663" y="1012391"/>
                  </a:lnTo>
                  <a:lnTo>
                    <a:pt x="2440444" y="1059503"/>
                  </a:lnTo>
                  <a:lnTo>
                    <a:pt x="2426473" y="1108004"/>
                  </a:lnTo>
                  <a:lnTo>
                    <a:pt x="2407590" y="1153653"/>
                  </a:lnTo>
                  <a:lnTo>
                    <a:pt x="2384149" y="1196099"/>
                  </a:lnTo>
                  <a:lnTo>
                    <a:pt x="2356506" y="1234992"/>
                  </a:lnTo>
                  <a:lnTo>
                    <a:pt x="2325014" y="1269982"/>
                  </a:lnTo>
                  <a:lnTo>
                    <a:pt x="2290028" y="1300717"/>
                  </a:lnTo>
                  <a:lnTo>
                    <a:pt x="2251902" y="1326848"/>
                  </a:lnTo>
                  <a:lnTo>
                    <a:pt x="2210992" y="1348024"/>
                  </a:lnTo>
                  <a:lnTo>
                    <a:pt x="2167651" y="1363894"/>
                  </a:lnTo>
                  <a:lnTo>
                    <a:pt x="2122234" y="1374107"/>
                  </a:lnTo>
                  <a:lnTo>
                    <a:pt x="2118513" y="1425361"/>
                  </a:lnTo>
                  <a:lnTo>
                    <a:pt x="2108288" y="1475022"/>
                  </a:lnTo>
                  <a:lnTo>
                    <a:pt x="2091856" y="1522387"/>
                  </a:lnTo>
                  <a:lnTo>
                    <a:pt x="2069518" y="1566753"/>
                  </a:lnTo>
                  <a:lnTo>
                    <a:pt x="2041573" y="1607420"/>
                  </a:lnTo>
                  <a:lnTo>
                    <a:pt x="2008321" y="1643683"/>
                  </a:lnTo>
                  <a:lnTo>
                    <a:pt x="1970374" y="1674626"/>
                  </a:lnTo>
                  <a:lnTo>
                    <a:pt x="1929533" y="1698873"/>
                  </a:lnTo>
                  <a:lnTo>
                    <a:pt x="1886488" y="1716369"/>
                  </a:lnTo>
                  <a:lnTo>
                    <a:pt x="1841926" y="1727055"/>
                  </a:lnTo>
                  <a:lnTo>
                    <a:pt x="1796536" y="1730873"/>
                  </a:lnTo>
                  <a:lnTo>
                    <a:pt x="1751008" y="1727767"/>
                  </a:lnTo>
                  <a:lnTo>
                    <a:pt x="1706031" y="1717678"/>
                  </a:lnTo>
                  <a:lnTo>
                    <a:pt x="1662292" y="1700550"/>
                  </a:lnTo>
                  <a:lnTo>
                    <a:pt x="1620481" y="1676323"/>
                  </a:lnTo>
                  <a:lnTo>
                    <a:pt x="1604951" y="1722759"/>
                  </a:lnTo>
                  <a:lnTo>
                    <a:pt x="1584847" y="1766358"/>
                  </a:lnTo>
                  <a:lnTo>
                    <a:pt x="1560495" y="1806786"/>
                  </a:lnTo>
                  <a:lnTo>
                    <a:pt x="1532219" y="1843706"/>
                  </a:lnTo>
                  <a:lnTo>
                    <a:pt x="1500342" y="1876782"/>
                  </a:lnTo>
                  <a:lnTo>
                    <a:pt x="1465190" y="1905676"/>
                  </a:lnTo>
                  <a:lnTo>
                    <a:pt x="1427087" y="1930053"/>
                  </a:lnTo>
                  <a:lnTo>
                    <a:pt x="1386356" y="1949577"/>
                  </a:lnTo>
                  <a:lnTo>
                    <a:pt x="1343323" y="1963911"/>
                  </a:lnTo>
                  <a:lnTo>
                    <a:pt x="1296455" y="1972941"/>
                  </a:lnTo>
                  <a:lnTo>
                    <a:pt x="1249660" y="1975510"/>
                  </a:lnTo>
                  <a:lnTo>
                    <a:pt x="1203421" y="1971826"/>
                  </a:lnTo>
                  <a:lnTo>
                    <a:pt x="1158220" y="1962096"/>
                  </a:lnTo>
                  <a:lnTo>
                    <a:pt x="1114539" y="1946528"/>
                  </a:lnTo>
                  <a:lnTo>
                    <a:pt x="1072861" y="1925329"/>
                  </a:lnTo>
                  <a:lnTo>
                    <a:pt x="1033666" y="1898706"/>
                  </a:lnTo>
                  <a:lnTo>
                    <a:pt x="997438" y="1866867"/>
                  </a:lnTo>
                  <a:lnTo>
                    <a:pt x="964658" y="1830018"/>
                  </a:lnTo>
                  <a:lnTo>
                    <a:pt x="935809" y="1788368"/>
                  </a:lnTo>
                  <a:lnTo>
                    <a:pt x="895703" y="1811927"/>
                  </a:lnTo>
                  <a:lnTo>
                    <a:pt x="854438" y="1830482"/>
                  </a:lnTo>
                  <a:lnTo>
                    <a:pt x="812327" y="1844120"/>
                  </a:lnTo>
                  <a:lnTo>
                    <a:pt x="769683" y="1852933"/>
                  </a:lnTo>
                  <a:lnTo>
                    <a:pt x="726821" y="1857010"/>
                  </a:lnTo>
                  <a:lnTo>
                    <a:pt x="684052" y="1856441"/>
                  </a:lnTo>
                  <a:lnTo>
                    <a:pt x="641690" y="1851315"/>
                  </a:lnTo>
                  <a:lnTo>
                    <a:pt x="600050" y="1841723"/>
                  </a:lnTo>
                  <a:lnTo>
                    <a:pt x="559443" y="1827753"/>
                  </a:lnTo>
                  <a:lnTo>
                    <a:pt x="520183" y="1809495"/>
                  </a:lnTo>
                  <a:lnTo>
                    <a:pt x="482584" y="1787039"/>
                  </a:lnTo>
                  <a:lnTo>
                    <a:pt x="446959" y="1760475"/>
                  </a:lnTo>
                  <a:lnTo>
                    <a:pt x="413621" y="1729892"/>
                  </a:lnTo>
                  <a:lnTo>
                    <a:pt x="382883" y="1695381"/>
                  </a:lnTo>
                  <a:lnTo>
                    <a:pt x="355059" y="1657030"/>
                  </a:lnTo>
                  <a:lnTo>
                    <a:pt x="330462" y="1614929"/>
                  </a:lnTo>
                  <a:lnTo>
                    <a:pt x="285994" y="1616260"/>
                  </a:lnTo>
                  <a:lnTo>
                    <a:pt x="243050" y="1609104"/>
                  </a:lnTo>
                  <a:lnTo>
                    <a:pt x="202467" y="1594068"/>
                  </a:lnTo>
                  <a:lnTo>
                    <a:pt x="165084" y="1571758"/>
                  </a:lnTo>
                  <a:lnTo>
                    <a:pt x="131738" y="1542782"/>
                  </a:lnTo>
                  <a:lnTo>
                    <a:pt x="103268" y="1507746"/>
                  </a:lnTo>
                  <a:lnTo>
                    <a:pt x="80510" y="1467258"/>
                  </a:lnTo>
                  <a:lnTo>
                    <a:pt x="64304" y="1421924"/>
                  </a:lnTo>
                  <a:lnTo>
                    <a:pt x="55885" y="1375613"/>
                  </a:lnTo>
                  <a:lnTo>
                    <a:pt x="54919" y="1329106"/>
                  </a:lnTo>
                  <a:lnTo>
                    <a:pt x="61185" y="1283416"/>
                  </a:lnTo>
                  <a:lnTo>
                    <a:pt x="74464" y="1239559"/>
                  </a:lnTo>
                  <a:lnTo>
                    <a:pt x="94534" y="1198548"/>
                  </a:lnTo>
                  <a:lnTo>
                    <a:pt x="121176" y="1161399"/>
                  </a:lnTo>
                  <a:lnTo>
                    <a:pt x="82047" y="1130070"/>
                  </a:lnTo>
                  <a:lnTo>
                    <a:pt x="49769" y="1091685"/>
                  </a:lnTo>
                  <a:lnTo>
                    <a:pt x="24939" y="1047571"/>
                  </a:lnTo>
                  <a:lnTo>
                    <a:pt x="8150" y="999053"/>
                  </a:lnTo>
                  <a:lnTo>
                    <a:pt x="0" y="947457"/>
                  </a:lnTo>
                  <a:lnTo>
                    <a:pt x="1082" y="894109"/>
                  </a:lnTo>
                  <a:lnTo>
                    <a:pt x="11582" y="841975"/>
                  </a:lnTo>
                  <a:lnTo>
                    <a:pt x="30597" y="794203"/>
                  </a:lnTo>
                  <a:lnTo>
                    <a:pt x="57184" y="751816"/>
                  </a:lnTo>
                  <a:lnTo>
                    <a:pt x="90400" y="715835"/>
                  </a:lnTo>
                  <a:lnTo>
                    <a:pt x="129303" y="687279"/>
                  </a:lnTo>
                  <a:lnTo>
                    <a:pt x="172952" y="667172"/>
                  </a:lnTo>
                  <a:lnTo>
                    <a:pt x="220404" y="656533"/>
                  </a:lnTo>
                  <a:lnTo>
                    <a:pt x="221084" y="654430"/>
                  </a:lnTo>
                  <a:lnTo>
                    <a:pt x="221821" y="652373"/>
                  </a:lnTo>
                  <a:lnTo>
                    <a:pt x="222502" y="650270"/>
                  </a:lnTo>
                  <a:close/>
                </a:path>
                <a:path w="2452370" h="1976120">
                  <a:moveTo>
                    <a:pt x="267466" y="1190016"/>
                  </a:moveTo>
                  <a:lnTo>
                    <a:pt x="229978" y="1190077"/>
                  </a:lnTo>
                  <a:lnTo>
                    <a:pt x="193123" y="1183919"/>
                  </a:lnTo>
                  <a:lnTo>
                    <a:pt x="157533" y="1171702"/>
                  </a:lnTo>
                  <a:lnTo>
                    <a:pt x="123841" y="1153582"/>
                  </a:lnTo>
                </a:path>
                <a:path w="2452370" h="1976120">
                  <a:moveTo>
                    <a:pt x="394194" y="1588735"/>
                  </a:moveTo>
                  <a:lnTo>
                    <a:pt x="378916" y="1594793"/>
                  </a:lnTo>
                  <a:lnTo>
                    <a:pt x="363313" y="1599724"/>
                  </a:lnTo>
                  <a:lnTo>
                    <a:pt x="347445" y="1603514"/>
                  </a:lnTo>
                  <a:lnTo>
                    <a:pt x="331369" y="1606152"/>
                  </a:lnTo>
                </a:path>
                <a:path w="2452370" h="1976120">
                  <a:moveTo>
                    <a:pt x="935695" y="1780323"/>
                  </a:moveTo>
                  <a:lnTo>
                    <a:pt x="924801" y="1761292"/>
                  </a:lnTo>
                  <a:lnTo>
                    <a:pt x="914843" y="1741666"/>
                  </a:lnTo>
                  <a:lnTo>
                    <a:pt x="905842" y="1721482"/>
                  </a:lnTo>
                  <a:lnTo>
                    <a:pt x="897818" y="1700780"/>
                  </a:lnTo>
                </a:path>
                <a:path w="2452370" h="1976120">
                  <a:moveTo>
                    <a:pt x="1635904" y="1581969"/>
                  </a:moveTo>
                  <a:lnTo>
                    <a:pt x="1633706" y="1604084"/>
                  </a:lnTo>
                  <a:lnTo>
                    <a:pt x="1630439" y="1626032"/>
                  </a:lnTo>
                  <a:lnTo>
                    <a:pt x="1626120" y="1647766"/>
                  </a:lnTo>
                  <a:lnTo>
                    <a:pt x="1620765" y="1669238"/>
                  </a:lnTo>
                </a:path>
                <a:path w="2452370" h="1976120">
                  <a:moveTo>
                    <a:pt x="1936536" y="1042680"/>
                  </a:moveTo>
                  <a:lnTo>
                    <a:pt x="1977123" y="1068442"/>
                  </a:lnTo>
                  <a:lnTo>
                    <a:pt x="2013420" y="1099771"/>
                  </a:lnTo>
                  <a:lnTo>
                    <a:pt x="2045066" y="1136029"/>
                  </a:lnTo>
                  <a:lnTo>
                    <a:pt x="2071699" y="1176577"/>
                  </a:lnTo>
                  <a:lnTo>
                    <a:pt x="2092958" y="1220776"/>
                  </a:lnTo>
                  <a:lnTo>
                    <a:pt x="2108481" y="1267988"/>
                  </a:lnTo>
                  <a:lnTo>
                    <a:pt x="2117906" y="1317574"/>
                  </a:lnTo>
                  <a:lnTo>
                    <a:pt x="2120873" y="1368896"/>
                  </a:lnTo>
                </a:path>
                <a:path w="2452370" h="1976120">
                  <a:moveTo>
                    <a:pt x="2371382" y="695252"/>
                  </a:moveTo>
                  <a:lnTo>
                    <a:pt x="2355786" y="729590"/>
                  </a:lnTo>
                  <a:lnTo>
                    <a:pt x="2336772" y="761629"/>
                  </a:lnTo>
                  <a:lnTo>
                    <a:pt x="2314537" y="791064"/>
                  </a:lnTo>
                  <a:lnTo>
                    <a:pt x="2289277" y="817583"/>
                  </a:lnTo>
                </a:path>
                <a:path w="2452370" h="1976120">
                  <a:moveTo>
                    <a:pt x="2174400" y="241403"/>
                  </a:moveTo>
                  <a:lnTo>
                    <a:pt x="2176429" y="255748"/>
                  </a:lnTo>
                  <a:lnTo>
                    <a:pt x="2177830" y="270174"/>
                  </a:lnTo>
                  <a:lnTo>
                    <a:pt x="2178594" y="284661"/>
                  </a:lnTo>
                  <a:lnTo>
                    <a:pt x="2178709" y="299185"/>
                  </a:lnTo>
                </a:path>
                <a:path w="2452370" h="1976120">
                  <a:moveTo>
                    <a:pt x="1650136" y="174020"/>
                  </a:moveTo>
                  <a:lnTo>
                    <a:pt x="1658807" y="154387"/>
                  </a:lnTo>
                  <a:lnTo>
                    <a:pt x="1668727" y="135512"/>
                  </a:lnTo>
                  <a:lnTo>
                    <a:pt x="1679870" y="117468"/>
                  </a:lnTo>
                  <a:lnTo>
                    <a:pt x="1692209" y="100329"/>
                  </a:lnTo>
                </a:path>
                <a:path w="2452370" h="1976120">
                  <a:moveTo>
                    <a:pt x="1256797" y="209129"/>
                  </a:moveTo>
                  <a:lnTo>
                    <a:pt x="1260536" y="192739"/>
                  </a:lnTo>
                  <a:lnTo>
                    <a:pt x="1265189" y="176654"/>
                  </a:lnTo>
                  <a:lnTo>
                    <a:pt x="1270735" y="160921"/>
                  </a:lnTo>
                  <a:lnTo>
                    <a:pt x="1277153" y="145586"/>
                  </a:lnTo>
                </a:path>
                <a:path w="2452370" h="1976120">
                  <a:moveTo>
                    <a:pt x="795188" y="230706"/>
                  </a:moveTo>
                  <a:lnTo>
                    <a:pt x="814871" y="244249"/>
                  </a:lnTo>
                  <a:lnTo>
                    <a:pt x="833746" y="259066"/>
                  </a:lnTo>
                  <a:lnTo>
                    <a:pt x="851770" y="275108"/>
                  </a:lnTo>
                  <a:lnTo>
                    <a:pt x="868901" y="292328"/>
                  </a:lnTo>
                </a:path>
                <a:path w="2452370" h="1976120">
                  <a:moveTo>
                    <a:pt x="235373" y="715138"/>
                  </a:moveTo>
                  <a:lnTo>
                    <a:pt x="231281" y="699146"/>
                  </a:lnTo>
                  <a:lnTo>
                    <a:pt x="227768" y="682996"/>
                  </a:lnTo>
                  <a:lnTo>
                    <a:pt x="224840" y="666699"/>
                  </a:lnTo>
                  <a:lnTo>
                    <a:pt x="222502" y="650270"/>
                  </a:lnTo>
                </a:path>
              </a:pathLst>
            </a:custGeom>
            <a:ln w="12699">
              <a:solidFill>
                <a:srgbClr val="A6A6A6"/>
              </a:solidFill>
            </a:ln>
          </p:spPr>
          <p:txBody>
            <a:bodyPr wrap="square" lIns="0" tIns="0" rIns="0" bIns="0" rtlCol="0"/>
            <a:lstStyle/>
            <a:p>
              <a:endParaRPr dirty="0"/>
            </a:p>
          </p:txBody>
        </p:sp>
        <p:pic>
          <p:nvPicPr>
            <p:cNvPr id="7" name="object 7"/>
            <p:cNvPicPr/>
            <p:nvPr/>
          </p:nvPicPr>
          <p:blipFill>
            <a:blip r:embed="rId4" cstate="print"/>
            <a:stretch>
              <a:fillRect/>
            </a:stretch>
          </p:blipFill>
          <p:spPr>
            <a:xfrm>
              <a:off x="5662125" y="1460590"/>
              <a:ext cx="2592422" cy="2113845"/>
            </a:xfrm>
            <a:prstGeom prst="rect">
              <a:avLst/>
            </a:prstGeom>
          </p:spPr>
        </p:pic>
        <p:sp>
          <p:nvSpPr>
            <p:cNvPr id="8" name="object 8"/>
            <p:cNvSpPr/>
            <p:nvPr/>
          </p:nvSpPr>
          <p:spPr>
            <a:xfrm>
              <a:off x="5732684" y="1505236"/>
              <a:ext cx="2452370" cy="1974214"/>
            </a:xfrm>
            <a:custGeom>
              <a:avLst/>
              <a:gdLst/>
              <a:ahLst/>
              <a:cxnLst/>
              <a:rect l="l" t="t" r="r" b="b"/>
              <a:pathLst>
                <a:path w="2452370" h="1974214">
                  <a:moveTo>
                    <a:pt x="1249660" y="1973921"/>
                  </a:moveTo>
                  <a:lnTo>
                    <a:pt x="1203421" y="1970240"/>
                  </a:lnTo>
                  <a:lnTo>
                    <a:pt x="1158220" y="1960519"/>
                  </a:lnTo>
                  <a:lnTo>
                    <a:pt x="1114540" y="1944963"/>
                  </a:lnTo>
                  <a:lnTo>
                    <a:pt x="1072861" y="1923781"/>
                  </a:lnTo>
                  <a:lnTo>
                    <a:pt x="1033666" y="1897179"/>
                  </a:lnTo>
                  <a:lnTo>
                    <a:pt x="997438" y="1865366"/>
                  </a:lnTo>
                  <a:lnTo>
                    <a:pt x="964658" y="1828547"/>
                  </a:lnTo>
                  <a:lnTo>
                    <a:pt x="935809" y="1786931"/>
                  </a:lnTo>
                  <a:lnTo>
                    <a:pt x="895703" y="1810471"/>
                  </a:lnTo>
                  <a:lnTo>
                    <a:pt x="854438" y="1829010"/>
                  </a:lnTo>
                  <a:lnTo>
                    <a:pt x="812327" y="1842637"/>
                  </a:lnTo>
                  <a:lnTo>
                    <a:pt x="769683" y="1851443"/>
                  </a:lnTo>
                  <a:lnTo>
                    <a:pt x="726821" y="1855517"/>
                  </a:lnTo>
                  <a:lnTo>
                    <a:pt x="684052" y="1854948"/>
                  </a:lnTo>
                  <a:lnTo>
                    <a:pt x="641690" y="1849827"/>
                  </a:lnTo>
                  <a:lnTo>
                    <a:pt x="600050" y="1840242"/>
                  </a:lnTo>
                  <a:lnTo>
                    <a:pt x="559443" y="1826283"/>
                  </a:lnTo>
                  <a:lnTo>
                    <a:pt x="520183" y="1808040"/>
                  </a:lnTo>
                  <a:lnTo>
                    <a:pt x="482584" y="1785602"/>
                  </a:lnTo>
                  <a:lnTo>
                    <a:pt x="446959" y="1759060"/>
                  </a:lnTo>
                  <a:lnTo>
                    <a:pt x="413620" y="1728501"/>
                  </a:lnTo>
                  <a:lnTo>
                    <a:pt x="382883" y="1694018"/>
                  </a:lnTo>
                  <a:lnTo>
                    <a:pt x="355059" y="1655697"/>
                  </a:lnTo>
                  <a:lnTo>
                    <a:pt x="330462" y="1613631"/>
                  </a:lnTo>
                  <a:lnTo>
                    <a:pt x="285994" y="1614961"/>
                  </a:lnTo>
                  <a:lnTo>
                    <a:pt x="243050" y="1607810"/>
                  </a:lnTo>
                  <a:lnTo>
                    <a:pt x="202467" y="1592786"/>
                  </a:lnTo>
                  <a:lnTo>
                    <a:pt x="165084" y="1570494"/>
                  </a:lnTo>
                  <a:lnTo>
                    <a:pt x="131738" y="1541541"/>
                  </a:lnTo>
                  <a:lnTo>
                    <a:pt x="103268" y="1506534"/>
                  </a:lnTo>
                  <a:lnTo>
                    <a:pt x="80510" y="1466078"/>
                  </a:lnTo>
                  <a:lnTo>
                    <a:pt x="64304" y="1420781"/>
                  </a:lnTo>
                  <a:lnTo>
                    <a:pt x="55885" y="1374507"/>
                  </a:lnTo>
                  <a:lnTo>
                    <a:pt x="54919" y="1328037"/>
                  </a:lnTo>
                  <a:lnTo>
                    <a:pt x="61185" y="1282384"/>
                  </a:lnTo>
                  <a:lnTo>
                    <a:pt x="74464" y="1238562"/>
                  </a:lnTo>
                  <a:lnTo>
                    <a:pt x="94534" y="1197585"/>
                  </a:lnTo>
                  <a:lnTo>
                    <a:pt x="121176" y="1160466"/>
                  </a:lnTo>
                  <a:lnTo>
                    <a:pt x="82047" y="1129161"/>
                  </a:lnTo>
                  <a:lnTo>
                    <a:pt x="49769" y="1090808"/>
                  </a:lnTo>
                  <a:lnTo>
                    <a:pt x="24939" y="1046729"/>
                  </a:lnTo>
                  <a:lnTo>
                    <a:pt x="8150" y="998250"/>
                  </a:lnTo>
                  <a:lnTo>
                    <a:pt x="0" y="946696"/>
                  </a:lnTo>
                  <a:lnTo>
                    <a:pt x="1082" y="893390"/>
                  </a:lnTo>
                  <a:lnTo>
                    <a:pt x="11582" y="841298"/>
                  </a:lnTo>
                  <a:lnTo>
                    <a:pt x="30597" y="793565"/>
                  </a:lnTo>
                  <a:lnTo>
                    <a:pt x="57183" y="751212"/>
                  </a:lnTo>
                  <a:lnTo>
                    <a:pt x="90400" y="715259"/>
                  </a:lnTo>
                  <a:lnTo>
                    <a:pt x="129303" y="686727"/>
                  </a:lnTo>
                  <a:lnTo>
                    <a:pt x="172952" y="666635"/>
                  </a:lnTo>
                  <a:lnTo>
                    <a:pt x="220404" y="656005"/>
                  </a:lnTo>
                  <a:lnTo>
                    <a:pt x="221084" y="653904"/>
                  </a:lnTo>
                  <a:lnTo>
                    <a:pt x="221821" y="651848"/>
                  </a:lnTo>
                  <a:lnTo>
                    <a:pt x="222501" y="649747"/>
                  </a:lnTo>
                  <a:lnTo>
                    <a:pt x="219022" y="596672"/>
                  </a:lnTo>
                  <a:lnTo>
                    <a:pt x="221641" y="544064"/>
                  </a:lnTo>
                  <a:lnTo>
                    <a:pt x="230186" y="492518"/>
                  </a:lnTo>
                  <a:lnTo>
                    <a:pt x="244486" y="442629"/>
                  </a:lnTo>
                  <a:lnTo>
                    <a:pt x="264369" y="394992"/>
                  </a:lnTo>
                  <a:lnTo>
                    <a:pt x="289664" y="350203"/>
                  </a:lnTo>
                  <a:lnTo>
                    <a:pt x="320199" y="308857"/>
                  </a:lnTo>
                  <a:lnTo>
                    <a:pt x="355268" y="272044"/>
                  </a:lnTo>
                  <a:lnTo>
                    <a:pt x="393564" y="240916"/>
                  </a:lnTo>
                  <a:lnTo>
                    <a:pt x="434553" y="215562"/>
                  </a:lnTo>
                  <a:lnTo>
                    <a:pt x="477702" y="196067"/>
                  </a:lnTo>
                  <a:lnTo>
                    <a:pt x="522479" y="182520"/>
                  </a:lnTo>
                  <a:lnTo>
                    <a:pt x="568350" y="175005"/>
                  </a:lnTo>
                  <a:lnTo>
                    <a:pt x="614783" y="173611"/>
                  </a:lnTo>
                  <a:lnTo>
                    <a:pt x="661245" y="178424"/>
                  </a:lnTo>
                  <a:lnTo>
                    <a:pt x="707202" y="189532"/>
                  </a:lnTo>
                  <a:lnTo>
                    <a:pt x="752122" y="207021"/>
                  </a:lnTo>
                  <a:lnTo>
                    <a:pt x="795472" y="230977"/>
                  </a:lnTo>
                  <a:lnTo>
                    <a:pt x="819833" y="188505"/>
                  </a:lnTo>
                  <a:lnTo>
                    <a:pt x="848695" y="151668"/>
                  </a:lnTo>
                  <a:lnTo>
                    <a:pt x="881397" y="120576"/>
                  </a:lnTo>
                  <a:lnTo>
                    <a:pt x="917281" y="95341"/>
                  </a:lnTo>
                  <a:lnTo>
                    <a:pt x="955689" y="76075"/>
                  </a:lnTo>
                  <a:lnTo>
                    <a:pt x="995959" y="62887"/>
                  </a:lnTo>
                  <a:lnTo>
                    <a:pt x="1037434" y="55890"/>
                  </a:lnTo>
                  <a:lnTo>
                    <a:pt x="1079454" y="55194"/>
                  </a:lnTo>
                  <a:lnTo>
                    <a:pt x="1121360" y="60911"/>
                  </a:lnTo>
                  <a:lnTo>
                    <a:pt x="1162492" y="73152"/>
                  </a:lnTo>
                  <a:lnTo>
                    <a:pt x="1202192" y="92027"/>
                  </a:lnTo>
                  <a:lnTo>
                    <a:pt x="1239801" y="117649"/>
                  </a:lnTo>
                  <a:lnTo>
                    <a:pt x="1274658" y="150128"/>
                  </a:lnTo>
                  <a:lnTo>
                    <a:pt x="1300298" y="105298"/>
                  </a:lnTo>
                  <a:lnTo>
                    <a:pt x="1332879" y="67255"/>
                  </a:lnTo>
                  <a:lnTo>
                    <a:pt x="1371311" y="36863"/>
                  </a:lnTo>
                  <a:lnTo>
                    <a:pt x="1414507" y="14989"/>
                  </a:lnTo>
                  <a:lnTo>
                    <a:pt x="1461376" y="2499"/>
                  </a:lnTo>
                  <a:lnTo>
                    <a:pt x="1505550" y="0"/>
                  </a:lnTo>
                  <a:lnTo>
                    <a:pt x="1548756" y="6013"/>
                  </a:lnTo>
                  <a:lnTo>
                    <a:pt x="1590047" y="20113"/>
                  </a:lnTo>
                  <a:lnTo>
                    <a:pt x="1628474" y="41876"/>
                  </a:lnTo>
                  <a:lnTo>
                    <a:pt x="1663090" y="70876"/>
                  </a:lnTo>
                  <a:lnTo>
                    <a:pt x="1692946" y="106689"/>
                  </a:lnTo>
                  <a:lnTo>
                    <a:pt x="1724598" y="71984"/>
                  </a:lnTo>
                  <a:lnTo>
                    <a:pt x="1760240" y="43855"/>
                  </a:lnTo>
                  <a:lnTo>
                    <a:pt x="1799055" y="22512"/>
                  </a:lnTo>
                  <a:lnTo>
                    <a:pt x="1840228" y="8163"/>
                  </a:lnTo>
                  <a:lnTo>
                    <a:pt x="1882943" y="1016"/>
                  </a:lnTo>
                  <a:lnTo>
                    <a:pt x="1926383" y="1281"/>
                  </a:lnTo>
                  <a:lnTo>
                    <a:pt x="1969733" y="9166"/>
                  </a:lnTo>
                  <a:lnTo>
                    <a:pt x="2012176" y="24881"/>
                  </a:lnTo>
                  <a:lnTo>
                    <a:pt x="2052467" y="48404"/>
                  </a:lnTo>
                  <a:lnTo>
                    <a:pt x="2088192" y="78438"/>
                  </a:lnTo>
                  <a:lnTo>
                    <a:pt x="2118782" y="114203"/>
                  </a:lnTo>
                  <a:lnTo>
                    <a:pt x="2143669" y="154916"/>
                  </a:lnTo>
                  <a:lnTo>
                    <a:pt x="2162285" y="199795"/>
                  </a:lnTo>
                  <a:lnTo>
                    <a:pt x="2174060" y="248060"/>
                  </a:lnTo>
                  <a:lnTo>
                    <a:pt x="2221265" y="266928"/>
                  </a:lnTo>
                  <a:lnTo>
                    <a:pt x="2264413" y="293700"/>
                  </a:lnTo>
                  <a:lnTo>
                    <a:pt x="2302772" y="327619"/>
                  </a:lnTo>
                  <a:lnTo>
                    <a:pt x="2335613" y="367925"/>
                  </a:lnTo>
                  <a:lnTo>
                    <a:pt x="2362204" y="413859"/>
                  </a:lnTo>
                  <a:lnTo>
                    <a:pt x="2381814" y="464662"/>
                  </a:lnTo>
                  <a:lnTo>
                    <a:pt x="2392501" y="511484"/>
                  </a:lnTo>
                  <a:lnTo>
                    <a:pt x="2396888" y="559138"/>
                  </a:lnTo>
                  <a:lnTo>
                    <a:pt x="2395001" y="606869"/>
                  </a:lnTo>
                  <a:lnTo>
                    <a:pt x="2386867" y="653920"/>
                  </a:lnTo>
                  <a:lnTo>
                    <a:pt x="2372515" y="699535"/>
                  </a:lnTo>
                  <a:lnTo>
                    <a:pt x="2397135" y="739145"/>
                  </a:lnTo>
                  <a:lnTo>
                    <a:pt x="2417312" y="781148"/>
                  </a:lnTo>
                  <a:lnTo>
                    <a:pt x="2432964" y="825101"/>
                  </a:lnTo>
                  <a:lnTo>
                    <a:pt x="2444009" y="870563"/>
                  </a:lnTo>
                  <a:lnTo>
                    <a:pt x="2450362" y="917091"/>
                  </a:lnTo>
                  <a:lnTo>
                    <a:pt x="2451941" y="964243"/>
                  </a:lnTo>
                  <a:lnTo>
                    <a:pt x="2448663" y="1011577"/>
                  </a:lnTo>
                  <a:lnTo>
                    <a:pt x="2440444" y="1058651"/>
                  </a:lnTo>
                  <a:lnTo>
                    <a:pt x="2426473" y="1107113"/>
                  </a:lnTo>
                  <a:lnTo>
                    <a:pt x="2407590" y="1152725"/>
                  </a:lnTo>
                  <a:lnTo>
                    <a:pt x="2384149" y="1195137"/>
                  </a:lnTo>
                  <a:lnTo>
                    <a:pt x="2356506" y="1233999"/>
                  </a:lnTo>
                  <a:lnTo>
                    <a:pt x="2325013" y="1268961"/>
                  </a:lnTo>
                  <a:lnTo>
                    <a:pt x="2290027" y="1299672"/>
                  </a:lnTo>
                  <a:lnTo>
                    <a:pt x="2251902" y="1325781"/>
                  </a:lnTo>
                  <a:lnTo>
                    <a:pt x="2210992" y="1346940"/>
                  </a:lnTo>
                  <a:lnTo>
                    <a:pt x="2167651" y="1362797"/>
                  </a:lnTo>
                  <a:lnTo>
                    <a:pt x="2122234" y="1373002"/>
                  </a:lnTo>
                  <a:lnTo>
                    <a:pt x="2118513" y="1424215"/>
                  </a:lnTo>
                  <a:lnTo>
                    <a:pt x="2108288" y="1473836"/>
                  </a:lnTo>
                  <a:lnTo>
                    <a:pt x="2091856" y="1521163"/>
                  </a:lnTo>
                  <a:lnTo>
                    <a:pt x="2069518" y="1565494"/>
                  </a:lnTo>
                  <a:lnTo>
                    <a:pt x="2041573" y="1606127"/>
                  </a:lnTo>
                  <a:lnTo>
                    <a:pt x="2008321" y="1642362"/>
                  </a:lnTo>
                  <a:lnTo>
                    <a:pt x="1970374" y="1673279"/>
                  </a:lnTo>
                  <a:lnTo>
                    <a:pt x="1929533" y="1697507"/>
                  </a:lnTo>
                  <a:lnTo>
                    <a:pt x="1886488" y="1714989"/>
                  </a:lnTo>
                  <a:lnTo>
                    <a:pt x="1841926" y="1725666"/>
                  </a:lnTo>
                  <a:lnTo>
                    <a:pt x="1796536" y="1729481"/>
                  </a:lnTo>
                  <a:lnTo>
                    <a:pt x="1751009" y="1726378"/>
                  </a:lnTo>
                  <a:lnTo>
                    <a:pt x="1706031" y="1716297"/>
                  </a:lnTo>
                  <a:lnTo>
                    <a:pt x="1662292" y="1699182"/>
                  </a:lnTo>
                  <a:lnTo>
                    <a:pt x="1620482" y="1674975"/>
                  </a:lnTo>
                  <a:lnTo>
                    <a:pt x="1604951" y="1721373"/>
                  </a:lnTo>
                  <a:lnTo>
                    <a:pt x="1584847" y="1764938"/>
                  </a:lnTo>
                  <a:lnTo>
                    <a:pt x="1560495" y="1805334"/>
                  </a:lnTo>
                  <a:lnTo>
                    <a:pt x="1532219" y="1842224"/>
                  </a:lnTo>
                  <a:lnTo>
                    <a:pt x="1500342" y="1875273"/>
                  </a:lnTo>
                  <a:lnTo>
                    <a:pt x="1465190" y="1904144"/>
                  </a:lnTo>
                  <a:lnTo>
                    <a:pt x="1427087" y="1928501"/>
                  </a:lnTo>
                  <a:lnTo>
                    <a:pt x="1386356" y="1948009"/>
                  </a:lnTo>
                  <a:lnTo>
                    <a:pt x="1343324" y="1962332"/>
                  </a:lnTo>
                  <a:lnTo>
                    <a:pt x="1296455" y="1971354"/>
                  </a:lnTo>
                  <a:lnTo>
                    <a:pt x="1249660" y="1973921"/>
                  </a:lnTo>
                  <a:close/>
                </a:path>
              </a:pathLst>
            </a:custGeom>
            <a:solidFill>
              <a:srgbClr val="D9D9D9"/>
            </a:solidFill>
          </p:spPr>
          <p:txBody>
            <a:bodyPr wrap="square" lIns="0" tIns="0" rIns="0" bIns="0" rtlCol="0"/>
            <a:lstStyle/>
            <a:p>
              <a:endParaRPr dirty="0"/>
            </a:p>
          </p:txBody>
        </p:sp>
        <p:sp>
          <p:nvSpPr>
            <p:cNvPr id="9" name="object 9"/>
            <p:cNvSpPr/>
            <p:nvPr/>
          </p:nvSpPr>
          <p:spPr>
            <a:xfrm>
              <a:off x="5732684" y="1505236"/>
              <a:ext cx="2452370" cy="1974214"/>
            </a:xfrm>
            <a:custGeom>
              <a:avLst/>
              <a:gdLst/>
              <a:ahLst/>
              <a:cxnLst/>
              <a:rect l="l" t="t" r="r" b="b"/>
              <a:pathLst>
                <a:path w="2452370" h="1974214">
                  <a:moveTo>
                    <a:pt x="222501" y="649747"/>
                  </a:moveTo>
                  <a:lnTo>
                    <a:pt x="219022" y="596672"/>
                  </a:lnTo>
                  <a:lnTo>
                    <a:pt x="221641" y="544064"/>
                  </a:lnTo>
                  <a:lnTo>
                    <a:pt x="230186" y="492518"/>
                  </a:lnTo>
                  <a:lnTo>
                    <a:pt x="244486" y="442629"/>
                  </a:lnTo>
                  <a:lnTo>
                    <a:pt x="264369" y="394992"/>
                  </a:lnTo>
                  <a:lnTo>
                    <a:pt x="289664" y="350203"/>
                  </a:lnTo>
                  <a:lnTo>
                    <a:pt x="320199" y="308857"/>
                  </a:lnTo>
                  <a:lnTo>
                    <a:pt x="355268" y="272044"/>
                  </a:lnTo>
                  <a:lnTo>
                    <a:pt x="393564" y="240916"/>
                  </a:lnTo>
                  <a:lnTo>
                    <a:pt x="434553" y="215562"/>
                  </a:lnTo>
                  <a:lnTo>
                    <a:pt x="477702" y="196067"/>
                  </a:lnTo>
                  <a:lnTo>
                    <a:pt x="522479" y="182520"/>
                  </a:lnTo>
                  <a:lnTo>
                    <a:pt x="568350" y="175005"/>
                  </a:lnTo>
                  <a:lnTo>
                    <a:pt x="614783" y="173611"/>
                  </a:lnTo>
                  <a:lnTo>
                    <a:pt x="661245" y="178424"/>
                  </a:lnTo>
                  <a:lnTo>
                    <a:pt x="707202" y="189532"/>
                  </a:lnTo>
                  <a:lnTo>
                    <a:pt x="752122" y="207021"/>
                  </a:lnTo>
                  <a:lnTo>
                    <a:pt x="795472" y="230977"/>
                  </a:lnTo>
                  <a:lnTo>
                    <a:pt x="819833" y="188505"/>
                  </a:lnTo>
                  <a:lnTo>
                    <a:pt x="848695" y="151668"/>
                  </a:lnTo>
                  <a:lnTo>
                    <a:pt x="881397" y="120576"/>
                  </a:lnTo>
                  <a:lnTo>
                    <a:pt x="917281" y="95341"/>
                  </a:lnTo>
                  <a:lnTo>
                    <a:pt x="955689" y="76075"/>
                  </a:lnTo>
                  <a:lnTo>
                    <a:pt x="995959" y="62887"/>
                  </a:lnTo>
                  <a:lnTo>
                    <a:pt x="1037434" y="55890"/>
                  </a:lnTo>
                  <a:lnTo>
                    <a:pt x="1079454" y="55194"/>
                  </a:lnTo>
                  <a:lnTo>
                    <a:pt x="1121360" y="60911"/>
                  </a:lnTo>
                  <a:lnTo>
                    <a:pt x="1162492" y="73152"/>
                  </a:lnTo>
                  <a:lnTo>
                    <a:pt x="1202192" y="92027"/>
                  </a:lnTo>
                  <a:lnTo>
                    <a:pt x="1239801" y="117649"/>
                  </a:lnTo>
                  <a:lnTo>
                    <a:pt x="1274658" y="150128"/>
                  </a:lnTo>
                  <a:lnTo>
                    <a:pt x="1300298" y="105298"/>
                  </a:lnTo>
                  <a:lnTo>
                    <a:pt x="1332879" y="67255"/>
                  </a:lnTo>
                  <a:lnTo>
                    <a:pt x="1371311" y="36863"/>
                  </a:lnTo>
                  <a:lnTo>
                    <a:pt x="1414507" y="14989"/>
                  </a:lnTo>
                  <a:lnTo>
                    <a:pt x="1461376" y="2499"/>
                  </a:lnTo>
                  <a:lnTo>
                    <a:pt x="1505550" y="0"/>
                  </a:lnTo>
                  <a:lnTo>
                    <a:pt x="1548756" y="6013"/>
                  </a:lnTo>
                  <a:lnTo>
                    <a:pt x="1590047" y="20113"/>
                  </a:lnTo>
                  <a:lnTo>
                    <a:pt x="1628474" y="41876"/>
                  </a:lnTo>
                  <a:lnTo>
                    <a:pt x="1663090" y="70876"/>
                  </a:lnTo>
                  <a:lnTo>
                    <a:pt x="1692946" y="106689"/>
                  </a:lnTo>
                  <a:lnTo>
                    <a:pt x="1724598" y="71984"/>
                  </a:lnTo>
                  <a:lnTo>
                    <a:pt x="1760240" y="43855"/>
                  </a:lnTo>
                  <a:lnTo>
                    <a:pt x="1799055" y="22512"/>
                  </a:lnTo>
                  <a:lnTo>
                    <a:pt x="1840228" y="8163"/>
                  </a:lnTo>
                  <a:lnTo>
                    <a:pt x="1882943" y="1016"/>
                  </a:lnTo>
                  <a:lnTo>
                    <a:pt x="1926383" y="1281"/>
                  </a:lnTo>
                  <a:lnTo>
                    <a:pt x="1969733" y="9166"/>
                  </a:lnTo>
                  <a:lnTo>
                    <a:pt x="2012176" y="24881"/>
                  </a:lnTo>
                  <a:lnTo>
                    <a:pt x="2052467" y="48404"/>
                  </a:lnTo>
                  <a:lnTo>
                    <a:pt x="2088192" y="78438"/>
                  </a:lnTo>
                  <a:lnTo>
                    <a:pt x="2118782" y="114203"/>
                  </a:lnTo>
                  <a:lnTo>
                    <a:pt x="2143669" y="154916"/>
                  </a:lnTo>
                  <a:lnTo>
                    <a:pt x="2162285" y="199795"/>
                  </a:lnTo>
                  <a:lnTo>
                    <a:pt x="2174060" y="248060"/>
                  </a:lnTo>
                  <a:lnTo>
                    <a:pt x="2221265" y="266928"/>
                  </a:lnTo>
                  <a:lnTo>
                    <a:pt x="2264413" y="293700"/>
                  </a:lnTo>
                  <a:lnTo>
                    <a:pt x="2302772" y="327619"/>
                  </a:lnTo>
                  <a:lnTo>
                    <a:pt x="2335613" y="367925"/>
                  </a:lnTo>
                  <a:lnTo>
                    <a:pt x="2362204" y="413859"/>
                  </a:lnTo>
                  <a:lnTo>
                    <a:pt x="2381814" y="464662"/>
                  </a:lnTo>
                  <a:lnTo>
                    <a:pt x="2392501" y="511484"/>
                  </a:lnTo>
                  <a:lnTo>
                    <a:pt x="2396888" y="559138"/>
                  </a:lnTo>
                  <a:lnTo>
                    <a:pt x="2395001" y="606869"/>
                  </a:lnTo>
                  <a:lnTo>
                    <a:pt x="2386867" y="653920"/>
                  </a:lnTo>
                  <a:lnTo>
                    <a:pt x="2372515" y="699535"/>
                  </a:lnTo>
                  <a:lnTo>
                    <a:pt x="2397135" y="739145"/>
                  </a:lnTo>
                  <a:lnTo>
                    <a:pt x="2417312" y="781148"/>
                  </a:lnTo>
                  <a:lnTo>
                    <a:pt x="2432964" y="825101"/>
                  </a:lnTo>
                  <a:lnTo>
                    <a:pt x="2444009" y="870563"/>
                  </a:lnTo>
                  <a:lnTo>
                    <a:pt x="2450362" y="917091"/>
                  </a:lnTo>
                  <a:lnTo>
                    <a:pt x="2451941" y="964243"/>
                  </a:lnTo>
                  <a:lnTo>
                    <a:pt x="2448663" y="1011577"/>
                  </a:lnTo>
                  <a:lnTo>
                    <a:pt x="2440444" y="1058651"/>
                  </a:lnTo>
                  <a:lnTo>
                    <a:pt x="2426473" y="1107113"/>
                  </a:lnTo>
                  <a:lnTo>
                    <a:pt x="2407590" y="1152725"/>
                  </a:lnTo>
                  <a:lnTo>
                    <a:pt x="2384149" y="1195137"/>
                  </a:lnTo>
                  <a:lnTo>
                    <a:pt x="2356506" y="1233999"/>
                  </a:lnTo>
                  <a:lnTo>
                    <a:pt x="2325013" y="1268961"/>
                  </a:lnTo>
                  <a:lnTo>
                    <a:pt x="2290027" y="1299672"/>
                  </a:lnTo>
                  <a:lnTo>
                    <a:pt x="2251902" y="1325781"/>
                  </a:lnTo>
                  <a:lnTo>
                    <a:pt x="2210992" y="1346940"/>
                  </a:lnTo>
                  <a:lnTo>
                    <a:pt x="2167651" y="1362797"/>
                  </a:lnTo>
                  <a:lnTo>
                    <a:pt x="2122234" y="1373002"/>
                  </a:lnTo>
                  <a:lnTo>
                    <a:pt x="2118513" y="1424215"/>
                  </a:lnTo>
                  <a:lnTo>
                    <a:pt x="2108288" y="1473836"/>
                  </a:lnTo>
                  <a:lnTo>
                    <a:pt x="2091856" y="1521163"/>
                  </a:lnTo>
                  <a:lnTo>
                    <a:pt x="2069518" y="1565494"/>
                  </a:lnTo>
                  <a:lnTo>
                    <a:pt x="2041573" y="1606127"/>
                  </a:lnTo>
                  <a:lnTo>
                    <a:pt x="2008321" y="1642362"/>
                  </a:lnTo>
                  <a:lnTo>
                    <a:pt x="1970374" y="1673279"/>
                  </a:lnTo>
                  <a:lnTo>
                    <a:pt x="1929533" y="1697507"/>
                  </a:lnTo>
                  <a:lnTo>
                    <a:pt x="1886488" y="1714989"/>
                  </a:lnTo>
                  <a:lnTo>
                    <a:pt x="1841926" y="1725666"/>
                  </a:lnTo>
                  <a:lnTo>
                    <a:pt x="1796536" y="1729481"/>
                  </a:lnTo>
                  <a:lnTo>
                    <a:pt x="1751009" y="1726378"/>
                  </a:lnTo>
                  <a:lnTo>
                    <a:pt x="1706031" y="1716297"/>
                  </a:lnTo>
                  <a:lnTo>
                    <a:pt x="1662292" y="1699182"/>
                  </a:lnTo>
                  <a:lnTo>
                    <a:pt x="1620482" y="1674975"/>
                  </a:lnTo>
                  <a:lnTo>
                    <a:pt x="1604951" y="1721373"/>
                  </a:lnTo>
                  <a:lnTo>
                    <a:pt x="1584847" y="1764938"/>
                  </a:lnTo>
                  <a:lnTo>
                    <a:pt x="1560495" y="1805334"/>
                  </a:lnTo>
                  <a:lnTo>
                    <a:pt x="1532219" y="1842224"/>
                  </a:lnTo>
                  <a:lnTo>
                    <a:pt x="1500342" y="1875273"/>
                  </a:lnTo>
                  <a:lnTo>
                    <a:pt x="1465190" y="1904144"/>
                  </a:lnTo>
                  <a:lnTo>
                    <a:pt x="1427087" y="1928501"/>
                  </a:lnTo>
                  <a:lnTo>
                    <a:pt x="1386356" y="1948009"/>
                  </a:lnTo>
                  <a:lnTo>
                    <a:pt x="1343324" y="1962332"/>
                  </a:lnTo>
                  <a:lnTo>
                    <a:pt x="1296455" y="1971354"/>
                  </a:lnTo>
                  <a:lnTo>
                    <a:pt x="1249660" y="1973921"/>
                  </a:lnTo>
                  <a:lnTo>
                    <a:pt x="1203421" y="1970240"/>
                  </a:lnTo>
                  <a:lnTo>
                    <a:pt x="1158220" y="1960519"/>
                  </a:lnTo>
                  <a:lnTo>
                    <a:pt x="1114540" y="1944963"/>
                  </a:lnTo>
                  <a:lnTo>
                    <a:pt x="1072861" y="1923781"/>
                  </a:lnTo>
                  <a:lnTo>
                    <a:pt x="1033666" y="1897179"/>
                  </a:lnTo>
                  <a:lnTo>
                    <a:pt x="997438" y="1865366"/>
                  </a:lnTo>
                  <a:lnTo>
                    <a:pt x="964658" y="1828547"/>
                  </a:lnTo>
                  <a:lnTo>
                    <a:pt x="935809" y="1786931"/>
                  </a:lnTo>
                  <a:lnTo>
                    <a:pt x="895703" y="1810471"/>
                  </a:lnTo>
                  <a:lnTo>
                    <a:pt x="854438" y="1829010"/>
                  </a:lnTo>
                  <a:lnTo>
                    <a:pt x="812327" y="1842637"/>
                  </a:lnTo>
                  <a:lnTo>
                    <a:pt x="769683" y="1851443"/>
                  </a:lnTo>
                  <a:lnTo>
                    <a:pt x="726821" y="1855517"/>
                  </a:lnTo>
                  <a:lnTo>
                    <a:pt x="684052" y="1854948"/>
                  </a:lnTo>
                  <a:lnTo>
                    <a:pt x="641690" y="1849827"/>
                  </a:lnTo>
                  <a:lnTo>
                    <a:pt x="600050" y="1840242"/>
                  </a:lnTo>
                  <a:lnTo>
                    <a:pt x="559443" y="1826283"/>
                  </a:lnTo>
                  <a:lnTo>
                    <a:pt x="520183" y="1808040"/>
                  </a:lnTo>
                  <a:lnTo>
                    <a:pt x="482584" y="1785602"/>
                  </a:lnTo>
                  <a:lnTo>
                    <a:pt x="446959" y="1759060"/>
                  </a:lnTo>
                  <a:lnTo>
                    <a:pt x="413620" y="1728501"/>
                  </a:lnTo>
                  <a:lnTo>
                    <a:pt x="382883" y="1694018"/>
                  </a:lnTo>
                  <a:lnTo>
                    <a:pt x="355059" y="1655697"/>
                  </a:lnTo>
                  <a:lnTo>
                    <a:pt x="330462" y="1613631"/>
                  </a:lnTo>
                  <a:lnTo>
                    <a:pt x="285994" y="1614961"/>
                  </a:lnTo>
                  <a:lnTo>
                    <a:pt x="243050" y="1607810"/>
                  </a:lnTo>
                  <a:lnTo>
                    <a:pt x="202467" y="1592786"/>
                  </a:lnTo>
                  <a:lnTo>
                    <a:pt x="165084" y="1570494"/>
                  </a:lnTo>
                  <a:lnTo>
                    <a:pt x="131738" y="1541541"/>
                  </a:lnTo>
                  <a:lnTo>
                    <a:pt x="103268" y="1506534"/>
                  </a:lnTo>
                  <a:lnTo>
                    <a:pt x="80510" y="1466078"/>
                  </a:lnTo>
                  <a:lnTo>
                    <a:pt x="64304" y="1420781"/>
                  </a:lnTo>
                  <a:lnTo>
                    <a:pt x="55885" y="1374507"/>
                  </a:lnTo>
                  <a:lnTo>
                    <a:pt x="54919" y="1328037"/>
                  </a:lnTo>
                  <a:lnTo>
                    <a:pt x="61185" y="1282384"/>
                  </a:lnTo>
                  <a:lnTo>
                    <a:pt x="74464" y="1238562"/>
                  </a:lnTo>
                  <a:lnTo>
                    <a:pt x="94534" y="1197585"/>
                  </a:lnTo>
                  <a:lnTo>
                    <a:pt x="121176" y="1160466"/>
                  </a:lnTo>
                  <a:lnTo>
                    <a:pt x="82047" y="1129161"/>
                  </a:lnTo>
                  <a:lnTo>
                    <a:pt x="49769" y="1090808"/>
                  </a:lnTo>
                  <a:lnTo>
                    <a:pt x="24939" y="1046729"/>
                  </a:lnTo>
                  <a:lnTo>
                    <a:pt x="8150" y="998250"/>
                  </a:lnTo>
                  <a:lnTo>
                    <a:pt x="0" y="946696"/>
                  </a:lnTo>
                  <a:lnTo>
                    <a:pt x="1082" y="893390"/>
                  </a:lnTo>
                  <a:lnTo>
                    <a:pt x="11582" y="841298"/>
                  </a:lnTo>
                  <a:lnTo>
                    <a:pt x="30597" y="793565"/>
                  </a:lnTo>
                  <a:lnTo>
                    <a:pt x="57183" y="751212"/>
                  </a:lnTo>
                  <a:lnTo>
                    <a:pt x="90400" y="715259"/>
                  </a:lnTo>
                  <a:lnTo>
                    <a:pt x="129303" y="686727"/>
                  </a:lnTo>
                  <a:lnTo>
                    <a:pt x="172952" y="666635"/>
                  </a:lnTo>
                  <a:lnTo>
                    <a:pt x="220404" y="656005"/>
                  </a:lnTo>
                  <a:lnTo>
                    <a:pt x="221084" y="653904"/>
                  </a:lnTo>
                  <a:lnTo>
                    <a:pt x="221821" y="651848"/>
                  </a:lnTo>
                  <a:lnTo>
                    <a:pt x="222501" y="649747"/>
                  </a:lnTo>
                  <a:close/>
                </a:path>
                <a:path w="2452370" h="1974214">
                  <a:moveTo>
                    <a:pt x="267466" y="1189060"/>
                  </a:moveTo>
                  <a:lnTo>
                    <a:pt x="229978" y="1189120"/>
                  </a:lnTo>
                  <a:lnTo>
                    <a:pt x="193123" y="1182967"/>
                  </a:lnTo>
                  <a:lnTo>
                    <a:pt x="157533" y="1170759"/>
                  </a:lnTo>
                  <a:lnTo>
                    <a:pt x="123841" y="1152655"/>
                  </a:lnTo>
                </a:path>
                <a:path w="2452370" h="1974214">
                  <a:moveTo>
                    <a:pt x="394194" y="1587458"/>
                  </a:moveTo>
                  <a:lnTo>
                    <a:pt x="378916" y="1593511"/>
                  </a:lnTo>
                  <a:lnTo>
                    <a:pt x="363313" y="1598437"/>
                  </a:lnTo>
                  <a:lnTo>
                    <a:pt x="347445" y="1602225"/>
                  </a:lnTo>
                  <a:lnTo>
                    <a:pt x="331369" y="1604861"/>
                  </a:lnTo>
                </a:path>
                <a:path w="2452370" h="1974214">
                  <a:moveTo>
                    <a:pt x="935695" y="1778891"/>
                  </a:moveTo>
                  <a:lnTo>
                    <a:pt x="924801" y="1759876"/>
                  </a:lnTo>
                  <a:lnTo>
                    <a:pt x="914843" y="1740266"/>
                  </a:lnTo>
                  <a:lnTo>
                    <a:pt x="905842" y="1720098"/>
                  </a:lnTo>
                  <a:lnTo>
                    <a:pt x="897818" y="1699413"/>
                  </a:lnTo>
                </a:path>
                <a:path w="2452370" h="1974214">
                  <a:moveTo>
                    <a:pt x="1635904" y="1580697"/>
                  </a:moveTo>
                  <a:lnTo>
                    <a:pt x="1633706" y="1602795"/>
                  </a:lnTo>
                  <a:lnTo>
                    <a:pt x="1630439" y="1624725"/>
                  </a:lnTo>
                  <a:lnTo>
                    <a:pt x="1626120" y="1646441"/>
                  </a:lnTo>
                  <a:lnTo>
                    <a:pt x="1620764" y="1667895"/>
                  </a:lnTo>
                </a:path>
                <a:path w="2452370" h="1974214">
                  <a:moveTo>
                    <a:pt x="1936536" y="1041842"/>
                  </a:moveTo>
                  <a:lnTo>
                    <a:pt x="1977123" y="1067583"/>
                  </a:lnTo>
                  <a:lnTo>
                    <a:pt x="2013420" y="1098887"/>
                  </a:lnTo>
                  <a:lnTo>
                    <a:pt x="2045066" y="1135115"/>
                  </a:lnTo>
                  <a:lnTo>
                    <a:pt x="2071699" y="1175631"/>
                  </a:lnTo>
                  <a:lnTo>
                    <a:pt x="2092958" y="1219794"/>
                  </a:lnTo>
                  <a:lnTo>
                    <a:pt x="2108481" y="1266968"/>
                  </a:lnTo>
                  <a:lnTo>
                    <a:pt x="2117906" y="1316514"/>
                  </a:lnTo>
                  <a:lnTo>
                    <a:pt x="2120874" y="1367795"/>
                  </a:lnTo>
                </a:path>
                <a:path w="2452370" h="1974214">
                  <a:moveTo>
                    <a:pt x="2371382" y="694694"/>
                  </a:moveTo>
                  <a:lnTo>
                    <a:pt x="2355786" y="729003"/>
                  </a:lnTo>
                  <a:lnTo>
                    <a:pt x="2336772" y="761017"/>
                  </a:lnTo>
                  <a:lnTo>
                    <a:pt x="2314537" y="790428"/>
                  </a:lnTo>
                  <a:lnTo>
                    <a:pt x="2289278" y="816926"/>
                  </a:lnTo>
                </a:path>
                <a:path w="2452370" h="1974214">
                  <a:moveTo>
                    <a:pt x="2174400" y="241209"/>
                  </a:moveTo>
                  <a:lnTo>
                    <a:pt x="2176428" y="255542"/>
                  </a:lnTo>
                  <a:lnTo>
                    <a:pt x="2177830" y="269957"/>
                  </a:lnTo>
                  <a:lnTo>
                    <a:pt x="2178594" y="284432"/>
                  </a:lnTo>
                  <a:lnTo>
                    <a:pt x="2178709" y="298945"/>
                  </a:lnTo>
                </a:path>
                <a:path w="2452370" h="1974214">
                  <a:moveTo>
                    <a:pt x="1650136" y="173880"/>
                  </a:moveTo>
                  <a:lnTo>
                    <a:pt x="1658807" y="154263"/>
                  </a:lnTo>
                  <a:lnTo>
                    <a:pt x="1668727" y="135403"/>
                  </a:lnTo>
                  <a:lnTo>
                    <a:pt x="1679870" y="117374"/>
                  </a:lnTo>
                  <a:lnTo>
                    <a:pt x="1692209" y="100248"/>
                  </a:lnTo>
                </a:path>
                <a:path w="2452370" h="1974214">
                  <a:moveTo>
                    <a:pt x="1256796" y="208960"/>
                  </a:moveTo>
                  <a:lnTo>
                    <a:pt x="1260535" y="192584"/>
                  </a:lnTo>
                  <a:lnTo>
                    <a:pt x="1265188" y="176513"/>
                  </a:lnTo>
                  <a:lnTo>
                    <a:pt x="1270735" y="160792"/>
                  </a:lnTo>
                  <a:lnTo>
                    <a:pt x="1277153" y="145469"/>
                  </a:lnTo>
                </a:path>
                <a:path w="2452370" h="1974214">
                  <a:moveTo>
                    <a:pt x="795189" y="230520"/>
                  </a:moveTo>
                  <a:lnTo>
                    <a:pt x="814871" y="244053"/>
                  </a:lnTo>
                  <a:lnTo>
                    <a:pt x="833746" y="258857"/>
                  </a:lnTo>
                  <a:lnTo>
                    <a:pt x="851769" y="274887"/>
                  </a:lnTo>
                  <a:lnTo>
                    <a:pt x="868900" y="292093"/>
                  </a:lnTo>
                </a:path>
                <a:path w="2452370" h="1974214">
                  <a:moveTo>
                    <a:pt x="235373" y="714563"/>
                  </a:moveTo>
                  <a:lnTo>
                    <a:pt x="231281" y="698584"/>
                  </a:lnTo>
                  <a:lnTo>
                    <a:pt x="227768" y="682446"/>
                  </a:lnTo>
                  <a:lnTo>
                    <a:pt x="224840" y="666163"/>
                  </a:lnTo>
                  <a:lnTo>
                    <a:pt x="222501" y="649747"/>
                  </a:lnTo>
                </a:path>
              </a:pathLst>
            </a:custGeom>
            <a:ln w="12699">
              <a:solidFill>
                <a:srgbClr val="A6A6A6"/>
              </a:solidFill>
            </a:ln>
          </p:spPr>
          <p:txBody>
            <a:bodyPr wrap="square" lIns="0" tIns="0" rIns="0" bIns="0" rtlCol="0"/>
            <a:lstStyle/>
            <a:p>
              <a:endParaRPr dirty="0"/>
            </a:p>
          </p:txBody>
        </p:sp>
        <p:pic>
          <p:nvPicPr>
            <p:cNvPr id="10" name="object 10"/>
            <p:cNvPicPr/>
            <p:nvPr/>
          </p:nvPicPr>
          <p:blipFill>
            <a:blip r:embed="rId5" cstate="print"/>
            <a:stretch>
              <a:fillRect/>
            </a:stretch>
          </p:blipFill>
          <p:spPr>
            <a:xfrm>
              <a:off x="6409836" y="3414807"/>
              <a:ext cx="2594012" cy="2115434"/>
            </a:xfrm>
            <a:prstGeom prst="rect">
              <a:avLst/>
            </a:prstGeom>
          </p:spPr>
        </p:pic>
        <p:sp>
          <p:nvSpPr>
            <p:cNvPr id="11" name="object 11"/>
            <p:cNvSpPr/>
            <p:nvPr/>
          </p:nvSpPr>
          <p:spPr>
            <a:xfrm>
              <a:off x="6480395" y="3459453"/>
              <a:ext cx="2453640" cy="1976120"/>
            </a:xfrm>
            <a:custGeom>
              <a:avLst/>
              <a:gdLst/>
              <a:ahLst/>
              <a:cxnLst/>
              <a:rect l="l" t="t" r="r" b="b"/>
              <a:pathLst>
                <a:path w="2453640" h="1976120">
                  <a:moveTo>
                    <a:pt x="1250471" y="1975510"/>
                  </a:moveTo>
                  <a:lnTo>
                    <a:pt x="1204202" y="1971826"/>
                  </a:lnTo>
                  <a:lnTo>
                    <a:pt x="1158971" y="1962096"/>
                  </a:lnTo>
                  <a:lnTo>
                    <a:pt x="1115262" y="1946528"/>
                  </a:lnTo>
                  <a:lnTo>
                    <a:pt x="1073556" y="1925329"/>
                  </a:lnTo>
                  <a:lnTo>
                    <a:pt x="1034336" y="1898706"/>
                  </a:lnTo>
                  <a:lnTo>
                    <a:pt x="998085" y="1866867"/>
                  </a:lnTo>
                  <a:lnTo>
                    <a:pt x="965283" y="1830018"/>
                  </a:lnTo>
                  <a:lnTo>
                    <a:pt x="936415" y="1788369"/>
                  </a:lnTo>
                  <a:lnTo>
                    <a:pt x="896283" y="1811928"/>
                  </a:lnTo>
                  <a:lnTo>
                    <a:pt x="854992" y="1830482"/>
                  </a:lnTo>
                  <a:lnTo>
                    <a:pt x="812853" y="1844120"/>
                  </a:lnTo>
                  <a:lnTo>
                    <a:pt x="770182" y="1852933"/>
                  </a:lnTo>
                  <a:lnTo>
                    <a:pt x="727292" y="1857011"/>
                  </a:lnTo>
                  <a:lnTo>
                    <a:pt x="684495" y="1856441"/>
                  </a:lnTo>
                  <a:lnTo>
                    <a:pt x="642106" y="1851316"/>
                  </a:lnTo>
                  <a:lnTo>
                    <a:pt x="600439" y="1841723"/>
                  </a:lnTo>
                  <a:lnTo>
                    <a:pt x="559805" y="1827753"/>
                  </a:lnTo>
                  <a:lnTo>
                    <a:pt x="520520" y="1809495"/>
                  </a:lnTo>
                  <a:lnTo>
                    <a:pt x="482897" y="1787039"/>
                  </a:lnTo>
                  <a:lnTo>
                    <a:pt x="447249" y="1760475"/>
                  </a:lnTo>
                  <a:lnTo>
                    <a:pt x="413889" y="1729893"/>
                  </a:lnTo>
                  <a:lnTo>
                    <a:pt x="383131" y="1695381"/>
                  </a:lnTo>
                  <a:lnTo>
                    <a:pt x="355289" y="1657030"/>
                  </a:lnTo>
                  <a:lnTo>
                    <a:pt x="330676" y="1614929"/>
                  </a:lnTo>
                  <a:lnTo>
                    <a:pt x="286179" y="1616260"/>
                  </a:lnTo>
                  <a:lnTo>
                    <a:pt x="243207" y="1609104"/>
                  </a:lnTo>
                  <a:lnTo>
                    <a:pt x="202599" y="1594068"/>
                  </a:lnTo>
                  <a:lnTo>
                    <a:pt x="165191" y="1571758"/>
                  </a:lnTo>
                  <a:lnTo>
                    <a:pt x="131824" y="1542782"/>
                  </a:lnTo>
                  <a:lnTo>
                    <a:pt x="103335" y="1507746"/>
                  </a:lnTo>
                  <a:lnTo>
                    <a:pt x="80563" y="1467258"/>
                  </a:lnTo>
                  <a:lnTo>
                    <a:pt x="64346" y="1421924"/>
                  </a:lnTo>
                  <a:lnTo>
                    <a:pt x="55921" y="1375613"/>
                  </a:lnTo>
                  <a:lnTo>
                    <a:pt x="54955" y="1329106"/>
                  </a:lnTo>
                  <a:lnTo>
                    <a:pt x="61225" y="1283416"/>
                  </a:lnTo>
                  <a:lnTo>
                    <a:pt x="74512" y="1239559"/>
                  </a:lnTo>
                  <a:lnTo>
                    <a:pt x="94596" y="1198548"/>
                  </a:lnTo>
                  <a:lnTo>
                    <a:pt x="121254" y="1161400"/>
                  </a:lnTo>
                  <a:lnTo>
                    <a:pt x="82100" y="1130070"/>
                  </a:lnTo>
                  <a:lnTo>
                    <a:pt x="49802" y="1091685"/>
                  </a:lnTo>
                  <a:lnTo>
                    <a:pt x="24955" y="1047571"/>
                  </a:lnTo>
                  <a:lnTo>
                    <a:pt x="8156" y="999053"/>
                  </a:lnTo>
                  <a:lnTo>
                    <a:pt x="0" y="947457"/>
                  </a:lnTo>
                  <a:lnTo>
                    <a:pt x="1082" y="894109"/>
                  </a:lnTo>
                  <a:lnTo>
                    <a:pt x="11590" y="841975"/>
                  </a:lnTo>
                  <a:lnTo>
                    <a:pt x="30617" y="794204"/>
                  </a:lnTo>
                  <a:lnTo>
                    <a:pt x="57221" y="751817"/>
                  </a:lnTo>
                  <a:lnTo>
                    <a:pt x="90459" y="715835"/>
                  </a:lnTo>
                  <a:lnTo>
                    <a:pt x="129387" y="687279"/>
                  </a:lnTo>
                  <a:lnTo>
                    <a:pt x="173064" y="667172"/>
                  </a:lnTo>
                  <a:lnTo>
                    <a:pt x="220547" y="656533"/>
                  </a:lnTo>
                  <a:lnTo>
                    <a:pt x="221228" y="654430"/>
                  </a:lnTo>
                  <a:lnTo>
                    <a:pt x="221965" y="652373"/>
                  </a:lnTo>
                  <a:lnTo>
                    <a:pt x="222647" y="650270"/>
                  </a:lnTo>
                  <a:lnTo>
                    <a:pt x="219165" y="597152"/>
                  </a:lnTo>
                  <a:lnTo>
                    <a:pt x="221785" y="544502"/>
                  </a:lnTo>
                  <a:lnTo>
                    <a:pt x="230336" y="492914"/>
                  </a:lnTo>
                  <a:lnTo>
                    <a:pt x="244645" y="442985"/>
                  </a:lnTo>
                  <a:lnTo>
                    <a:pt x="264541" y="395310"/>
                  </a:lnTo>
                  <a:lnTo>
                    <a:pt x="289852" y="350485"/>
                  </a:lnTo>
                  <a:lnTo>
                    <a:pt x="320407" y="309106"/>
                  </a:lnTo>
                  <a:lnTo>
                    <a:pt x="355499" y="272263"/>
                  </a:lnTo>
                  <a:lnTo>
                    <a:pt x="393819" y="241111"/>
                  </a:lnTo>
                  <a:lnTo>
                    <a:pt x="434835" y="215736"/>
                  </a:lnTo>
                  <a:lnTo>
                    <a:pt x="478012" y="196225"/>
                  </a:lnTo>
                  <a:lnTo>
                    <a:pt x="522818" y="182667"/>
                  </a:lnTo>
                  <a:lnTo>
                    <a:pt x="568719" y="175146"/>
                  </a:lnTo>
                  <a:lnTo>
                    <a:pt x="615182" y="173751"/>
                  </a:lnTo>
                  <a:lnTo>
                    <a:pt x="661674" y="178568"/>
                  </a:lnTo>
                  <a:lnTo>
                    <a:pt x="707661" y="189684"/>
                  </a:lnTo>
                  <a:lnTo>
                    <a:pt x="752610" y="207187"/>
                  </a:lnTo>
                  <a:lnTo>
                    <a:pt x="795988" y="231163"/>
                  </a:lnTo>
                  <a:lnTo>
                    <a:pt x="820365" y="188657"/>
                  </a:lnTo>
                  <a:lnTo>
                    <a:pt x="849245" y="151790"/>
                  </a:lnTo>
                  <a:lnTo>
                    <a:pt x="881968" y="120673"/>
                  </a:lnTo>
                  <a:lnTo>
                    <a:pt x="917876" y="95418"/>
                  </a:lnTo>
                  <a:lnTo>
                    <a:pt x="956308" y="76136"/>
                  </a:lnTo>
                  <a:lnTo>
                    <a:pt x="996605" y="62938"/>
                  </a:lnTo>
                  <a:lnTo>
                    <a:pt x="1038107" y="55935"/>
                  </a:lnTo>
                  <a:lnTo>
                    <a:pt x="1080154" y="55239"/>
                  </a:lnTo>
                  <a:lnTo>
                    <a:pt x="1122087" y="60960"/>
                  </a:lnTo>
                  <a:lnTo>
                    <a:pt x="1163246" y="73211"/>
                  </a:lnTo>
                  <a:lnTo>
                    <a:pt x="1202972" y="92101"/>
                  </a:lnTo>
                  <a:lnTo>
                    <a:pt x="1240605" y="117744"/>
                  </a:lnTo>
                  <a:lnTo>
                    <a:pt x="1275485" y="150249"/>
                  </a:lnTo>
                  <a:lnTo>
                    <a:pt x="1301142" y="105383"/>
                  </a:lnTo>
                  <a:lnTo>
                    <a:pt x="1333743" y="67309"/>
                  </a:lnTo>
                  <a:lnTo>
                    <a:pt x="1372201" y="36892"/>
                  </a:lnTo>
                  <a:lnTo>
                    <a:pt x="1415424" y="15001"/>
                  </a:lnTo>
                  <a:lnTo>
                    <a:pt x="1462324" y="2501"/>
                  </a:lnTo>
                  <a:lnTo>
                    <a:pt x="1506526" y="0"/>
                  </a:lnTo>
                  <a:lnTo>
                    <a:pt x="1549760" y="6017"/>
                  </a:lnTo>
                  <a:lnTo>
                    <a:pt x="1591078" y="20129"/>
                  </a:lnTo>
                  <a:lnTo>
                    <a:pt x="1629530" y="41910"/>
                  </a:lnTo>
                  <a:lnTo>
                    <a:pt x="1664169" y="70934"/>
                  </a:lnTo>
                  <a:lnTo>
                    <a:pt x="1694044" y="106775"/>
                  </a:lnTo>
                  <a:lnTo>
                    <a:pt x="1725717" y="72042"/>
                  </a:lnTo>
                  <a:lnTo>
                    <a:pt x="1761382" y="43891"/>
                  </a:lnTo>
                  <a:lnTo>
                    <a:pt x="1800222" y="22530"/>
                  </a:lnTo>
                  <a:lnTo>
                    <a:pt x="1841422" y="8169"/>
                  </a:lnTo>
                  <a:lnTo>
                    <a:pt x="1884164" y="1017"/>
                  </a:lnTo>
                  <a:lnTo>
                    <a:pt x="1927632" y="1282"/>
                  </a:lnTo>
                  <a:lnTo>
                    <a:pt x="1971010" y="9174"/>
                  </a:lnTo>
                  <a:lnTo>
                    <a:pt x="2013481" y="24901"/>
                  </a:lnTo>
                  <a:lnTo>
                    <a:pt x="2053798" y="48443"/>
                  </a:lnTo>
                  <a:lnTo>
                    <a:pt x="2089546" y="78502"/>
                  </a:lnTo>
                  <a:lnTo>
                    <a:pt x="2120156" y="114295"/>
                  </a:lnTo>
                  <a:lnTo>
                    <a:pt x="2145059" y="155040"/>
                  </a:lnTo>
                  <a:lnTo>
                    <a:pt x="2163687" y="199956"/>
                  </a:lnTo>
                  <a:lnTo>
                    <a:pt x="2175469" y="248260"/>
                  </a:lnTo>
                  <a:lnTo>
                    <a:pt x="2222705" y="267143"/>
                  </a:lnTo>
                  <a:lnTo>
                    <a:pt x="2265881" y="293937"/>
                  </a:lnTo>
                  <a:lnTo>
                    <a:pt x="2304266" y="327883"/>
                  </a:lnTo>
                  <a:lnTo>
                    <a:pt x="2337128" y="368221"/>
                  </a:lnTo>
                  <a:lnTo>
                    <a:pt x="2363736" y="414192"/>
                  </a:lnTo>
                  <a:lnTo>
                    <a:pt x="2383359" y="465036"/>
                  </a:lnTo>
                  <a:lnTo>
                    <a:pt x="2394053" y="511895"/>
                  </a:lnTo>
                  <a:lnTo>
                    <a:pt x="2398442" y="559588"/>
                  </a:lnTo>
                  <a:lnTo>
                    <a:pt x="2396554" y="607357"/>
                  </a:lnTo>
                  <a:lnTo>
                    <a:pt x="2388415" y="654447"/>
                  </a:lnTo>
                  <a:lnTo>
                    <a:pt x="2374053" y="700099"/>
                  </a:lnTo>
                  <a:lnTo>
                    <a:pt x="2398689" y="739740"/>
                  </a:lnTo>
                  <a:lnTo>
                    <a:pt x="2418880" y="781777"/>
                  </a:lnTo>
                  <a:lnTo>
                    <a:pt x="2434542" y="825765"/>
                  </a:lnTo>
                  <a:lnTo>
                    <a:pt x="2445594" y="871263"/>
                  </a:lnTo>
                  <a:lnTo>
                    <a:pt x="2451951" y="917829"/>
                  </a:lnTo>
                  <a:lnTo>
                    <a:pt x="2453531" y="965019"/>
                  </a:lnTo>
                  <a:lnTo>
                    <a:pt x="2450250" y="1012391"/>
                  </a:lnTo>
                  <a:lnTo>
                    <a:pt x="2442026" y="1059503"/>
                  </a:lnTo>
                  <a:lnTo>
                    <a:pt x="2428046" y="1108004"/>
                  </a:lnTo>
                  <a:lnTo>
                    <a:pt x="2409151" y="1153653"/>
                  </a:lnTo>
                  <a:lnTo>
                    <a:pt x="2385695" y="1196099"/>
                  </a:lnTo>
                  <a:lnTo>
                    <a:pt x="2358033" y="1234992"/>
                  </a:lnTo>
                  <a:lnTo>
                    <a:pt x="2326521" y="1269982"/>
                  </a:lnTo>
                  <a:lnTo>
                    <a:pt x="2291512" y="1300717"/>
                  </a:lnTo>
                  <a:lnTo>
                    <a:pt x="2253362" y="1326848"/>
                  </a:lnTo>
                  <a:lnTo>
                    <a:pt x="2212426" y="1348024"/>
                  </a:lnTo>
                  <a:lnTo>
                    <a:pt x="2169057" y="1363894"/>
                  </a:lnTo>
                  <a:lnTo>
                    <a:pt x="2123610" y="1374107"/>
                  </a:lnTo>
                  <a:lnTo>
                    <a:pt x="2119887" y="1425362"/>
                  </a:lnTo>
                  <a:lnTo>
                    <a:pt x="2109655" y="1475022"/>
                  </a:lnTo>
                  <a:lnTo>
                    <a:pt x="2093213" y="1522387"/>
                  </a:lnTo>
                  <a:lnTo>
                    <a:pt x="2070860" y="1566753"/>
                  </a:lnTo>
                  <a:lnTo>
                    <a:pt x="2042897" y="1607420"/>
                  </a:lnTo>
                  <a:lnTo>
                    <a:pt x="2009623" y="1643684"/>
                  </a:lnTo>
                  <a:lnTo>
                    <a:pt x="1971652" y="1674626"/>
                  </a:lnTo>
                  <a:lnTo>
                    <a:pt x="1930784" y="1698873"/>
                  </a:lnTo>
                  <a:lnTo>
                    <a:pt x="1887711" y="1716369"/>
                  </a:lnTo>
                  <a:lnTo>
                    <a:pt x="1843120" y="1727055"/>
                  </a:lnTo>
                  <a:lnTo>
                    <a:pt x="1797701" y="1730873"/>
                  </a:lnTo>
                  <a:lnTo>
                    <a:pt x="1752144" y="1727767"/>
                  </a:lnTo>
                  <a:lnTo>
                    <a:pt x="1707137" y="1717678"/>
                  </a:lnTo>
                  <a:lnTo>
                    <a:pt x="1663370" y="1700550"/>
                  </a:lnTo>
                  <a:lnTo>
                    <a:pt x="1621532" y="1676324"/>
                  </a:lnTo>
                  <a:lnTo>
                    <a:pt x="1605992" y="1722759"/>
                  </a:lnTo>
                  <a:lnTo>
                    <a:pt x="1585875" y="1766358"/>
                  </a:lnTo>
                  <a:lnTo>
                    <a:pt x="1561507" y="1806786"/>
                  </a:lnTo>
                  <a:lnTo>
                    <a:pt x="1533212" y="1843706"/>
                  </a:lnTo>
                  <a:lnTo>
                    <a:pt x="1501315" y="1876782"/>
                  </a:lnTo>
                  <a:lnTo>
                    <a:pt x="1466140" y="1905676"/>
                  </a:lnTo>
                  <a:lnTo>
                    <a:pt x="1428012" y="1930054"/>
                  </a:lnTo>
                  <a:lnTo>
                    <a:pt x="1387256" y="1949577"/>
                  </a:lnTo>
                  <a:lnTo>
                    <a:pt x="1344195" y="1963911"/>
                  </a:lnTo>
                  <a:lnTo>
                    <a:pt x="1297296" y="1972941"/>
                  </a:lnTo>
                  <a:lnTo>
                    <a:pt x="1250471" y="1975510"/>
                  </a:lnTo>
                  <a:close/>
                </a:path>
              </a:pathLst>
            </a:custGeom>
            <a:solidFill>
              <a:srgbClr val="D9D9D9"/>
            </a:solidFill>
          </p:spPr>
          <p:txBody>
            <a:bodyPr wrap="square" lIns="0" tIns="0" rIns="0" bIns="0" rtlCol="0"/>
            <a:lstStyle/>
            <a:p>
              <a:endParaRPr dirty="0"/>
            </a:p>
          </p:txBody>
        </p:sp>
        <p:sp>
          <p:nvSpPr>
            <p:cNvPr id="12" name="object 12"/>
            <p:cNvSpPr/>
            <p:nvPr/>
          </p:nvSpPr>
          <p:spPr>
            <a:xfrm>
              <a:off x="6480395" y="3459453"/>
              <a:ext cx="2453640" cy="1976120"/>
            </a:xfrm>
            <a:custGeom>
              <a:avLst/>
              <a:gdLst/>
              <a:ahLst/>
              <a:cxnLst/>
              <a:rect l="l" t="t" r="r" b="b"/>
              <a:pathLst>
                <a:path w="2453640" h="1976120">
                  <a:moveTo>
                    <a:pt x="222647" y="650270"/>
                  </a:moveTo>
                  <a:lnTo>
                    <a:pt x="219165" y="597152"/>
                  </a:lnTo>
                  <a:lnTo>
                    <a:pt x="221785" y="544502"/>
                  </a:lnTo>
                  <a:lnTo>
                    <a:pt x="230336" y="492914"/>
                  </a:lnTo>
                  <a:lnTo>
                    <a:pt x="244645" y="442985"/>
                  </a:lnTo>
                  <a:lnTo>
                    <a:pt x="264541" y="395310"/>
                  </a:lnTo>
                  <a:lnTo>
                    <a:pt x="289852" y="350485"/>
                  </a:lnTo>
                  <a:lnTo>
                    <a:pt x="320407" y="309106"/>
                  </a:lnTo>
                  <a:lnTo>
                    <a:pt x="355499" y="272263"/>
                  </a:lnTo>
                  <a:lnTo>
                    <a:pt x="393819" y="241111"/>
                  </a:lnTo>
                  <a:lnTo>
                    <a:pt x="434835" y="215736"/>
                  </a:lnTo>
                  <a:lnTo>
                    <a:pt x="478012" y="196225"/>
                  </a:lnTo>
                  <a:lnTo>
                    <a:pt x="522818" y="182667"/>
                  </a:lnTo>
                  <a:lnTo>
                    <a:pt x="568719" y="175146"/>
                  </a:lnTo>
                  <a:lnTo>
                    <a:pt x="615182" y="173751"/>
                  </a:lnTo>
                  <a:lnTo>
                    <a:pt x="661674" y="178568"/>
                  </a:lnTo>
                  <a:lnTo>
                    <a:pt x="707661" y="189684"/>
                  </a:lnTo>
                  <a:lnTo>
                    <a:pt x="752610" y="207187"/>
                  </a:lnTo>
                  <a:lnTo>
                    <a:pt x="795988" y="231163"/>
                  </a:lnTo>
                  <a:lnTo>
                    <a:pt x="820365" y="188657"/>
                  </a:lnTo>
                  <a:lnTo>
                    <a:pt x="849245" y="151790"/>
                  </a:lnTo>
                  <a:lnTo>
                    <a:pt x="881968" y="120673"/>
                  </a:lnTo>
                  <a:lnTo>
                    <a:pt x="917876" y="95418"/>
                  </a:lnTo>
                  <a:lnTo>
                    <a:pt x="956308" y="76136"/>
                  </a:lnTo>
                  <a:lnTo>
                    <a:pt x="996605" y="62938"/>
                  </a:lnTo>
                  <a:lnTo>
                    <a:pt x="1038107" y="55935"/>
                  </a:lnTo>
                  <a:lnTo>
                    <a:pt x="1080154" y="55239"/>
                  </a:lnTo>
                  <a:lnTo>
                    <a:pt x="1122087" y="60960"/>
                  </a:lnTo>
                  <a:lnTo>
                    <a:pt x="1163246" y="73211"/>
                  </a:lnTo>
                  <a:lnTo>
                    <a:pt x="1202972" y="92101"/>
                  </a:lnTo>
                  <a:lnTo>
                    <a:pt x="1240605" y="117744"/>
                  </a:lnTo>
                  <a:lnTo>
                    <a:pt x="1275485" y="150249"/>
                  </a:lnTo>
                  <a:lnTo>
                    <a:pt x="1301142" y="105383"/>
                  </a:lnTo>
                  <a:lnTo>
                    <a:pt x="1333743" y="67309"/>
                  </a:lnTo>
                  <a:lnTo>
                    <a:pt x="1372201" y="36892"/>
                  </a:lnTo>
                  <a:lnTo>
                    <a:pt x="1415424" y="15001"/>
                  </a:lnTo>
                  <a:lnTo>
                    <a:pt x="1462324" y="2501"/>
                  </a:lnTo>
                  <a:lnTo>
                    <a:pt x="1506526" y="0"/>
                  </a:lnTo>
                  <a:lnTo>
                    <a:pt x="1549760" y="6017"/>
                  </a:lnTo>
                  <a:lnTo>
                    <a:pt x="1591078" y="20129"/>
                  </a:lnTo>
                  <a:lnTo>
                    <a:pt x="1629530" y="41910"/>
                  </a:lnTo>
                  <a:lnTo>
                    <a:pt x="1664169" y="70934"/>
                  </a:lnTo>
                  <a:lnTo>
                    <a:pt x="1694044" y="106775"/>
                  </a:lnTo>
                  <a:lnTo>
                    <a:pt x="1725717" y="72042"/>
                  </a:lnTo>
                  <a:lnTo>
                    <a:pt x="1761382" y="43891"/>
                  </a:lnTo>
                  <a:lnTo>
                    <a:pt x="1800222" y="22530"/>
                  </a:lnTo>
                  <a:lnTo>
                    <a:pt x="1841422" y="8169"/>
                  </a:lnTo>
                  <a:lnTo>
                    <a:pt x="1884164" y="1017"/>
                  </a:lnTo>
                  <a:lnTo>
                    <a:pt x="1927632" y="1282"/>
                  </a:lnTo>
                  <a:lnTo>
                    <a:pt x="1971010" y="9174"/>
                  </a:lnTo>
                  <a:lnTo>
                    <a:pt x="2013481" y="24901"/>
                  </a:lnTo>
                  <a:lnTo>
                    <a:pt x="2053798" y="48443"/>
                  </a:lnTo>
                  <a:lnTo>
                    <a:pt x="2089546" y="78502"/>
                  </a:lnTo>
                  <a:lnTo>
                    <a:pt x="2120156" y="114295"/>
                  </a:lnTo>
                  <a:lnTo>
                    <a:pt x="2145059" y="155040"/>
                  </a:lnTo>
                  <a:lnTo>
                    <a:pt x="2163687" y="199956"/>
                  </a:lnTo>
                  <a:lnTo>
                    <a:pt x="2175469" y="248260"/>
                  </a:lnTo>
                  <a:lnTo>
                    <a:pt x="2222705" y="267143"/>
                  </a:lnTo>
                  <a:lnTo>
                    <a:pt x="2265881" y="293937"/>
                  </a:lnTo>
                  <a:lnTo>
                    <a:pt x="2304266" y="327883"/>
                  </a:lnTo>
                  <a:lnTo>
                    <a:pt x="2337128" y="368221"/>
                  </a:lnTo>
                  <a:lnTo>
                    <a:pt x="2363736" y="414192"/>
                  </a:lnTo>
                  <a:lnTo>
                    <a:pt x="2383359" y="465036"/>
                  </a:lnTo>
                  <a:lnTo>
                    <a:pt x="2394053" y="511895"/>
                  </a:lnTo>
                  <a:lnTo>
                    <a:pt x="2398442" y="559588"/>
                  </a:lnTo>
                  <a:lnTo>
                    <a:pt x="2396554" y="607357"/>
                  </a:lnTo>
                  <a:lnTo>
                    <a:pt x="2388415" y="654447"/>
                  </a:lnTo>
                  <a:lnTo>
                    <a:pt x="2374053" y="700099"/>
                  </a:lnTo>
                  <a:lnTo>
                    <a:pt x="2398689" y="739740"/>
                  </a:lnTo>
                  <a:lnTo>
                    <a:pt x="2418880" y="781777"/>
                  </a:lnTo>
                  <a:lnTo>
                    <a:pt x="2434542" y="825765"/>
                  </a:lnTo>
                  <a:lnTo>
                    <a:pt x="2445594" y="871263"/>
                  </a:lnTo>
                  <a:lnTo>
                    <a:pt x="2451951" y="917829"/>
                  </a:lnTo>
                  <a:lnTo>
                    <a:pt x="2453531" y="965019"/>
                  </a:lnTo>
                  <a:lnTo>
                    <a:pt x="2450250" y="1012391"/>
                  </a:lnTo>
                  <a:lnTo>
                    <a:pt x="2442026" y="1059503"/>
                  </a:lnTo>
                  <a:lnTo>
                    <a:pt x="2428046" y="1108004"/>
                  </a:lnTo>
                  <a:lnTo>
                    <a:pt x="2409151" y="1153653"/>
                  </a:lnTo>
                  <a:lnTo>
                    <a:pt x="2385695" y="1196099"/>
                  </a:lnTo>
                  <a:lnTo>
                    <a:pt x="2358033" y="1234992"/>
                  </a:lnTo>
                  <a:lnTo>
                    <a:pt x="2326521" y="1269982"/>
                  </a:lnTo>
                  <a:lnTo>
                    <a:pt x="2291512" y="1300717"/>
                  </a:lnTo>
                  <a:lnTo>
                    <a:pt x="2253362" y="1326848"/>
                  </a:lnTo>
                  <a:lnTo>
                    <a:pt x="2212426" y="1348024"/>
                  </a:lnTo>
                  <a:lnTo>
                    <a:pt x="2169057" y="1363894"/>
                  </a:lnTo>
                  <a:lnTo>
                    <a:pt x="2123610" y="1374107"/>
                  </a:lnTo>
                  <a:lnTo>
                    <a:pt x="2119887" y="1425362"/>
                  </a:lnTo>
                  <a:lnTo>
                    <a:pt x="2109655" y="1475022"/>
                  </a:lnTo>
                  <a:lnTo>
                    <a:pt x="2093213" y="1522387"/>
                  </a:lnTo>
                  <a:lnTo>
                    <a:pt x="2070860" y="1566753"/>
                  </a:lnTo>
                  <a:lnTo>
                    <a:pt x="2042897" y="1607420"/>
                  </a:lnTo>
                  <a:lnTo>
                    <a:pt x="2009623" y="1643684"/>
                  </a:lnTo>
                  <a:lnTo>
                    <a:pt x="1971652" y="1674626"/>
                  </a:lnTo>
                  <a:lnTo>
                    <a:pt x="1930784" y="1698873"/>
                  </a:lnTo>
                  <a:lnTo>
                    <a:pt x="1887711" y="1716369"/>
                  </a:lnTo>
                  <a:lnTo>
                    <a:pt x="1843120" y="1727055"/>
                  </a:lnTo>
                  <a:lnTo>
                    <a:pt x="1797701" y="1730873"/>
                  </a:lnTo>
                  <a:lnTo>
                    <a:pt x="1752144" y="1727767"/>
                  </a:lnTo>
                  <a:lnTo>
                    <a:pt x="1707137" y="1717678"/>
                  </a:lnTo>
                  <a:lnTo>
                    <a:pt x="1663370" y="1700550"/>
                  </a:lnTo>
                  <a:lnTo>
                    <a:pt x="1621532" y="1676324"/>
                  </a:lnTo>
                  <a:lnTo>
                    <a:pt x="1605992" y="1722759"/>
                  </a:lnTo>
                  <a:lnTo>
                    <a:pt x="1585875" y="1766358"/>
                  </a:lnTo>
                  <a:lnTo>
                    <a:pt x="1561507" y="1806786"/>
                  </a:lnTo>
                  <a:lnTo>
                    <a:pt x="1533212" y="1843706"/>
                  </a:lnTo>
                  <a:lnTo>
                    <a:pt x="1501315" y="1876782"/>
                  </a:lnTo>
                  <a:lnTo>
                    <a:pt x="1466140" y="1905676"/>
                  </a:lnTo>
                  <a:lnTo>
                    <a:pt x="1428012" y="1930054"/>
                  </a:lnTo>
                  <a:lnTo>
                    <a:pt x="1387256" y="1949577"/>
                  </a:lnTo>
                  <a:lnTo>
                    <a:pt x="1344195" y="1963911"/>
                  </a:lnTo>
                  <a:lnTo>
                    <a:pt x="1297296" y="1972941"/>
                  </a:lnTo>
                  <a:lnTo>
                    <a:pt x="1250471" y="1975510"/>
                  </a:lnTo>
                  <a:lnTo>
                    <a:pt x="1204202" y="1971826"/>
                  </a:lnTo>
                  <a:lnTo>
                    <a:pt x="1158971" y="1962096"/>
                  </a:lnTo>
                  <a:lnTo>
                    <a:pt x="1115262" y="1946528"/>
                  </a:lnTo>
                  <a:lnTo>
                    <a:pt x="1073556" y="1925329"/>
                  </a:lnTo>
                  <a:lnTo>
                    <a:pt x="1034336" y="1898706"/>
                  </a:lnTo>
                  <a:lnTo>
                    <a:pt x="998085" y="1866867"/>
                  </a:lnTo>
                  <a:lnTo>
                    <a:pt x="965283" y="1830018"/>
                  </a:lnTo>
                  <a:lnTo>
                    <a:pt x="936415" y="1788369"/>
                  </a:lnTo>
                  <a:lnTo>
                    <a:pt x="896283" y="1811928"/>
                  </a:lnTo>
                  <a:lnTo>
                    <a:pt x="854992" y="1830482"/>
                  </a:lnTo>
                  <a:lnTo>
                    <a:pt x="812853" y="1844120"/>
                  </a:lnTo>
                  <a:lnTo>
                    <a:pt x="770182" y="1852933"/>
                  </a:lnTo>
                  <a:lnTo>
                    <a:pt x="727292" y="1857011"/>
                  </a:lnTo>
                  <a:lnTo>
                    <a:pt x="684495" y="1856441"/>
                  </a:lnTo>
                  <a:lnTo>
                    <a:pt x="642106" y="1851316"/>
                  </a:lnTo>
                  <a:lnTo>
                    <a:pt x="600439" y="1841723"/>
                  </a:lnTo>
                  <a:lnTo>
                    <a:pt x="559805" y="1827753"/>
                  </a:lnTo>
                  <a:lnTo>
                    <a:pt x="520520" y="1809495"/>
                  </a:lnTo>
                  <a:lnTo>
                    <a:pt x="482897" y="1787039"/>
                  </a:lnTo>
                  <a:lnTo>
                    <a:pt x="447249" y="1760475"/>
                  </a:lnTo>
                  <a:lnTo>
                    <a:pt x="413889" y="1729893"/>
                  </a:lnTo>
                  <a:lnTo>
                    <a:pt x="383131" y="1695381"/>
                  </a:lnTo>
                  <a:lnTo>
                    <a:pt x="355289" y="1657030"/>
                  </a:lnTo>
                  <a:lnTo>
                    <a:pt x="330676" y="1614929"/>
                  </a:lnTo>
                  <a:lnTo>
                    <a:pt x="286179" y="1616260"/>
                  </a:lnTo>
                  <a:lnTo>
                    <a:pt x="243207" y="1609104"/>
                  </a:lnTo>
                  <a:lnTo>
                    <a:pt x="202599" y="1594068"/>
                  </a:lnTo>
                  <a:lnTo>
                    <a:pt x="165191" y="1571758"/>
                  </a:lnTo>
                  <a:lnTo>
                    <a:pt x="131824" y="1542782"/>
                  </a:lnTo>
                  <a:lnTo>
                    <a:pt x="103335" y="1507746"/>
                  </a:lnTo>
                  <a:lnTo>
                    <a:pt x="80563" y="1467258"/>
                  </a:lnTo>
                  <a:lnTo>
                    <a:pt x="64346" y="1421924"/>
                  </a:lnTo>
                  <a:lnTo>
                    <a:pt x="55921" y="1375613"/>
                  </a:lnTo>
                  <a:lnTo>
                    <a:pt x="54955" y="1329106"/>
                  </a:lnTo>
                  <a:lnTo>
                    <a:pt x="61225" y="1283416"/>
                  </a:lnTo>
                  <a:lnTo>
                    <a:pt x="74512" y="1239559"/>
                  </a:lnTo>
                  <a:lnTo>
                    <a:pt x="94596" y="1198548"/>
                  </a:lnTo>
                  <a:lnTo>
                    <a:pt x="121254" y="1161400"/>
                  </a:lnTo>
                  <a:lnTo>
                    <a:pt x="82100" y="1130070"/>
                  </a:lnTo>
                  <a:lnTo>
                    <a:pt x="49802" y="1091685"/>
                  </a:lnTo>
                  <a:lnTo>
                    <a:pt x="24955" y="1047571"/>
                  </a:lnTo>
                  <a:lnTo>
                    <a:pt x="8156" y="999053"/>
                  </a:lnTo>
                  <a:lnTo>
                    <a:pt x="0" y="947457"/>
                  </a:lnTo>
                  <a:lnTo>
                    <a:pt x="1082" y="894109"/>
                  </a:lnTo>
                  <a:lnTo>
                    <a:pt x="11590" y="841975"/>
                  </a:lnTo>
                  <a:lnTo>
                    <a:pt x="30617" y="794204"/>
                  </a:lnTo>
                  <a:lnTo>
                    <a:pt x="57221" y="751817"/>
                  </a:lnTo>
                  <a:lnTo>
                    <a:pt x="90459" y="715835"/>
                  </a:lnTo>
                  <a:lnTo>
                    <a:pt x="129387" y="687279"/>
                  </a:lnTo>
                  <a:lnTo>
                    <a:pt x="173064" y="667172"/>
                  </a:lnTo>
                  <a:lnTo>
                    <a:pt x="220547" y="656533"/>
                  </a:lnTo>
                  <a:lnTo>
                    <a:pt x="221228" y="654430"/>
                  </a:lnTo>
                  <a:lnTo>
                    <a:pt x="221965" y="652373"/>
                  </a:lnTo>
                  <a:lnTo>
                    <a:pt x="222647" y="650270"/>
                  </a:lnTo>
                  <a:close/>
                </a:path>
                <a:path w="2453640" h="1976120">
                  <a:moveTo>
                    <a:pt x="267639" y="1190017"/>
                  </a:moveTo>
                  <a:lnTo>
                    <a:pt x="230128" y="1190077"/>
                  </a:lnTo>
                  <a:lnTo>
                    <a:pt x="193249" y="1183919"/>
                  </a:lnTo>
                  <a:lnTo>
                    <a:pt x="157636" y="1171702"/>
                  </a:lnTo>
                  <a:lnTo>
                    <a:pt x="123922" y="1153582"/>
                  </a:lnTo>
                </a:path>
                <a:path w="2453640" h="1976120">
                  <a:moveTo>
                    <a:pt x="394450" y="1588735"/>
                  </a:moveTo>
                  <a:lnTo>
                    <a:pt x="379162" y="1594793"/>
                  </a:lnTo>
                  <a:lnTo>
                    <a:pt x="363549" y="1599724"/>
                  </a:lnTo>
                  <a:lnTo>
                    <a:pt x="347670" y="1603514"/>
                  </a:lnTo>
                  <a:lnTo>
                    <a:pt x="331584" y="1606152"/>
                  </a:lnTo>
                </a:path>
                <a:path w="2453640" h="1976120">
                  <a:moveTo>
                    <a:pt x="936302" y="1780323"/>
                  </a:moveTo>
                  <a:lnTo>
                    <a:pt x="925401" y="1761292"/>
                  </a:lnTo>
                  <a:lnTo>
                    <a:pt x="915436" y="1741666"/>
                  </a:lnTo>
                  <a:lnTo>
                    <a:pt x="906429" y="1721482"/>
                  </a:lnTo>
                  <a:lnTo>
                    <a:pt x="898401" y="1700781"/>
                  </a:lnTo>
                </a:path>
                <a:path w="2453640" h="1976120">
                  <a:moveTo>
                    <a:pt x="1636965" y="1581970"/>
                  </a:moveTo>
                  <a:lnTo>
                    <a:pt x="1634765" y="1604084"/>
                  </a:lnTo>
                  <a:lnTo>
                    <a:pt x="1631497" y="1626032"/>
                  </a:lnTo>
                  <a:lnTo>
                    <a:pt x="1627175" y="1647766"/>
                  </a:lnTo>
                  <a:lnTo>
                    <a:pt x="1621816" y="1669238"/>
                  </a:lnTo>
                </a:path>
                <a:path w="2453640" h="1976120">
                  <a:moveTo>
                    <a:pt x="1937792" y="1042680"/>
                  </a:moveTo>
                  <a:lnTo>
                    <a:pt x="1978405" y="1068442"/>
                  </a:lnTo>
                  <a:lnTo>
                    <a:pt x="2014726" y="1099771"/>
                  </a:lnTo>
                  <a:lnTo>
                    <a:pt x="2046392" y="1136029"/>
                  </a:lnTo>
                  <a:lnTo>
                    <a:pt x="2073042" y="1176577"/>
                  </a:lnTo>
                  <a:lnTo>
                    <a:pt x="2094315" y="1220776"/>
                  </a:lnTo>
                  <a:lnTo>
                    <a:pt x="2109848" y="1267988"/>
                  </a:lnTo>
                  <a:lnTo>
                    <a:pt x="2119280" y="1317574"/>
                  </a:lnTo>
                  <a:lnTo>
                    <a:pt x="2122249" y="1368896"/>
                  </a:lnTo>
                </a:path>
                <a:path w="2453640" h="1976120">
                  <a:moveTo>
                    <a:pt x="2372919" y="695253"/>
                  </a:moveTo>
                  <a:lnTo>
                    <a:pt x="2357313" y="729590"/>
                  </a:lnTo>
                  <a:lnTo>
                    <a:pt x="2338287" y="761630"/>
                  </a:lnTo>
                  <a:lnTo>
                    <a:pt x="2316038" y="791064"/>
                  </a:lnTo>
                  <a:lnTo>
                    <a:pt x="2290762" y="817584"/>
                  </a:lnTo>
                </a:path>
                <a:path w="2453640" h="1976120">
                  <a:moveTo>
                    <a:pt x="2175810" y="241403"/>
                  </a:moveTo>
                  <a:lnTo>
                    <a:pt x="2177840" y="255748"/>
                  </a:lnTo>
                  <a:lnTo>
                    <a:pt x="2179242" y="270174"/>
                  </a:lnTo>
                  <a:lnTo>
                    <a:pt x="2180007" y="284661"/>
                  </a:lnTo>
                  <a:lnTo>
                    <a:pt x="2180122" y="299186"/>
                  </a:lnTo>
                </a:path>
                <a:path w="2453640" h="1976120">
                  <a:moveTo>
                    <a:pt x="1651206" y="174020"/>
                  </a:moveTo>
                  <a:lnTo>
                    <a:pt x="1659883" y="154387"/>
                  </a:lnTo>
                  <a:lnTo>
                    <a:pt x="1669809" y="135512"/>
                  </a:lnTo>
                  <a:lnTo>
                    <a:pt x="1680959" y="117468"/>
                  </a:lnTo>
                  <a:lnTo>
                    <a:pt x="1693306" y="100329"/>
                  </a:lnTo>
                </a:path>
                <a:path w="2453640" h="1976120">
                  <a:moveTo>
                    <a:pt x="1257612" y="209129"/>
                  </a:moveTo>
                  <a:lnTo>
                    <a:pt x="1261353" y="192740"/>
                  </a:lnTo>
                  <a:lnTo>
                    <a:pt x="1266009" y="176655"/>
                  </a:lnTo>
                  <a:lnTo>
                    <a:pt x="1271559" y="160921"/>
                  </a:lnTo>
                  <a:lnTo>
                    <a:pt x="1277981" y="145586"/>
                  </a:lnTo>
                </a:path>
                <a:path w="2453640" h="1976120">
                  <a:moveTo>
                    <a:pt x="795704" y="230706"/>
                  </a:moveTo>
                  <a:lnTo>
                    <a:pt x="815400" y="244249"/>
                  </a:lnTo>
                  <a:lnTo>
                    <a:pt x="834286" y="259066"/>
                  </a:lnTo>
                  <a:lnTo>
                    <a:pt x="852322" y="275108"/>
                  </a:lnTo>
                  <a:lnTo>
                    <a:pt x="869464" y="292329"/>
                  </a:lnTo>
                </a:path>
                <a:path w="2453640" h="1976120">
                  <a:moveTo>
                    <a:pt x="235525" y="715138"/>
                  </a:moveTo>
                  <a:lnTo>
                    <a:pt x="231431" y="699146"/>
                  </a:lnTo>
                  <a:lnTo>
                    <a:pt x="227916" y="682996"/>
                  </a:lnTo>
                  <a:lnTo>
                    <a:pt x="224986" y="666699"/>
                  </a:lnTo>
                  <a:lnTo>
                    <a:pt x="222647" y="650270"/>
                  </a:lnTo>
                </a:path>
              </a:pathLst>
            </a:custGeom>
            <a:ln w="12699">
              <a:solidFill>
                <a:srgbClr val="A6A6A6"/>
              </a:solidFill>
            </a:ln>
          </p:spPr>
          <p:txBody>
            <a:bodyPr wrap="square" lIns="0" tIns="0" rIns="0" bIns="0" rtlCol="0"/>
            <a:lstStyle/>
            <a:p>
              <a:endParaRPr dirty="0"/>
            </a:p>
          </p:txBody>
        </p:sp>
      </p:grpSp>
      <p:sp>
        <p:nvSpPr>
          <p:cNvPr id="13" name="object 13"/>
          <p:cNvSpPr txBox="1">
            <a:spLocks noGrp="1"/>
          </p:cNvSpPr>
          <p:nvPr>
            <p:ph type="title"/>
          </p:nvPr>
        </p:nvSpPr>
        <p:spPr>
          <a:xfrm>
            <a:off x="1505683" y="428961"/>
            <a:ext cx="9208573"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000000"/>
                </a:solidFill>
                <a:latin typeface="Trebuchet MS"/>
                <a:cs typeface="Trebuchet MS"/>
              </a:rPr>
              <a:t>Real-Time</a:t>
            </a:r>
            <a:r>
              <a:rPr sz="3000" b="1" spc="-55" dirty="0">
                <a:solidFill>
                  <a:srgbClr val="000000"/>
                </a:solidFill>
                <a:latin typeface="Trebuchet MS"/>
                <a:cs typeface="Trebuchet MS"/>
              </a:rPr>
              <a:t> </a:t>
            </a:r>
            <a:r>
              <a:rPr sz="3000" b="1" spc="-5" dirty="0">
                <a:solidFill>
                  <a:srgbClr val="000000"/>
                </a:solidFill>
                <a:latin typeface="Trebuchet MS"/>
                <a:cs typeface="Trebuchet MS"/>
              </a:rPr>
              <a:t>Analytics/Decision</a:t>
            </a:r>
            <a:r>
              <a:rPr sz="3000" b="1" spc="-45" dirty="0">
                <a:solidFill>
                  <a:srgbClr val="000000"/>
                </a:solidFill>
                <a:latin typeface="Trebuchet MS"/>
                <a:cs typeface="Trebuchet MS"/>
              </a:rPr>
              <a:t> </a:t>
            </a:r>
            <a:r>
              <a:rPr sz="3000" b="1" spc="-5" dirty="0">
                <a:solidFill>
                  <a:srgbClr val="000000"/>
                </a:solidFill>
                <a:latin typeface="Trebuchet MS"/>
                <a:cs typeface="Trebuchet MS"/>
              </a:rPr>
              <a:t>Requirement</a:t>
            </a:r>
            <a:endParaRPr sz="3000" dirty="0">
              <a:latin typeface="Trebuchet MS"/>
              <a:cs typeface="Trebuchet MS"/>
            </a:endParaRPr>
          </a:p>
        </p:txBody>
      </p:sp>
      <p:sp>
        <p:nvSpPr>
          <p:cNvPr id="14" name="object 14"/>
          <p:cNvSpPr txBox="1"/>
          <p:nvPr/>
        </p:nvSpPr>
        <p:spPr>
          <a:xfrm>
            <a:off x="5046688" y="3480001"/>
            <a:ext cx="2183183"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FFFFFF"/>
                </a:solidFill>
                <a:latin typeface="Arial"/>
                <a:cs typeface="Arial"/>
              </a:rPr>
              <a:t>Customer</a:t>
            </a:r>
            <a:endParaRPr sz="3000" dirty="0">
              <a:latin typeface="Arial"/>
              <a:cs typeface="Arial"/>
            </a:endParaRPr>
          </a:p>
        </p:txBody>
      </p:sp>
      <p:grpSp>
        <p:nvGrpSpPr>
          <p:cNvPr id="15" name="object 15"/>
          <p:cNvGrpSpPr/>
          <p:nvPr/>
        </p:nvGrpSpPr>
        <p:grpSpPr>
          <a:xfrm>
            <a:off x="5524502" y="1994065"/>
            <a:ext cx="1017794" cy="586676"/>
            <a:chOff x="4563469" y="2197164"/>
            <a:chExt cx="840740" cy="646430"/>
          </a:xfrm>
        </p:grpSpPr>
        <p:pic>
          <p:nvPicPr>
            <p:cNvPr id="16" name="object 16"/>
            <p:cNvPicPr/>
            <p:nvPr/>
          </p:nvPicPr>
          <p:blipFill>
            <a:blip r:embed="rId6" cstate="print"/>
            <a:stretch>
              <a:fillRect/>
            </a:stretch>
          </p:blipFill>
          <p:spPr>
            <a:xfrm>
              <a:off x="4563469" y="2197164"/>
              <a:ext cx="840704" cy="646338"/>
            </a:xfrm>
            <a:prstGeom prst="rect">
              <a:avLst/>
            </a:prstGeom>
          </p:spPr>
        </p:pic>
        <p:sp>
          <p:nvSpPr>
            <p:cNvPr id="17" name="object 17"/>
            <p:cNvSpPr/>
            <p:nvPr/>
          </p:nvSpPr>
          <p:spPr>
            <a:xfrm>
              <a:off x="4633830" y="2241994"/>
              <a:ext cx="701040" cy="506095"/>
            </a:xfrm>
            <a:custGeom>
              <a:avLst/>
              <a:gdLst/>
              <a:ahLst/>
              <a:cxnLst/>
              <a:rect l="l" t="t" r="r" b="b"/>
              <a:pathLst>
                <a:path w="701039" h="506094">
                  <a:moveTo>
                    <a:pt x="350216" y="505977"/>
                  </a:moveTo>
                  <a:lnTo>
                    <a:pt x="318233" y="498820"/>
                  </a:lnTo>
                  <a:lnTo>
                    <a:pt x="289828" y="482639"/>
                  </a:lnTo>
                  <a:lnTo>
                    <a:pt x="267151" y="458263"/>
                  </a:lnTo>
                  <a:lnTo>
                    <a:pt x="219671" y="474819"/>
                  </a:lnTo>
                  <a:lnTo>
                    <a:pt x="171189" y="471945"/>
                  </a:lnTo>
                  <a:lnTo>
                    <a:pt x="127434" y="451110"/>
                  </a:lnTo>
                  <a:lnTo>
                    <a:pt x="94139" y="413788"/>
                  </a:lnTo>
                  <a:lnTo>
                    <a:pt x="69156" y="412294"/>
                  </a:lnTo>
                  <a:lnTo>
                    <a:pt x="46873" y="402718"/>
                  </a:lnTo>
                  <a:lnTo>
                    <a:pt x="29205" y="386303"/>
                  </a:lnTo>
                  <a:lnTo>
                    <a:pt x="18069" y="364295"/>
                  </a:lnTo>
                  <a:lnTo>
                    <a:pt x="15262" y="346447"/>
                  </a:lnTo>
                  <a:lnTo>
                    <a:pt x="17178" y="328778"/>
                  </a:lnTo>
                  <a:lnTo>
                    <a:pt x="23602" y="312166"/>
                  </a:lnTo>
                  <a:lnTo>
                    <a:pt x="34323" y="297489"/>
                  </a:lnTo>
                  <a:lnTo>
                    <a:pt x="18272" y="284739"/>
                  </a:lnTo>
                  <a:lnTo>
                    <a:pt x="6818" y="268300"/>
                  </a:lnTo>
                  <a:lnTo>
                    <a:pt x="536" y="249321"/>
                  </a:lnTo>
                  <a:lnTo>
                    <a:pt x="0" y="228948"/>
                  </a:lnTo>
                  <a:lnTo>
                    <a:pt x="6863" y="206272"/>
                  </a:lnTo>
                  <a:lnTo>
                    <a:pt x="20561" y="187624"/>
                  </a:lnTo>
                  <a:lnTo>
                    <a:pt x="39649" y="174408"/>
                  </a:lnTo>
                  <a:lnTo>
                    <a:pt x="62684" y="168026"/>
                  </a:lnTo>
                  <a:lnTo>
                    <a:pt x="62878" y="167486"/>
                  </a:lnTo>
                  <a:lnTo>
                    <a:pt x="63089" y="166959"/>
                  </a:lnTo>
                  <a:lnTo>
                    <a:pt x="63283" y="166420"/>
                  </a:lnTo>
                  <a:lnTo>
                    <a:pt x="62689" y="142653"/>
                  </a:lnTo>
                  <a:lnTo>
                    <a:pt x="67320" y="119604"/>
                  </a:lnTo>
                  <a:lnTo>
                    <a:pt x="76913" y="98092"/>
                  </a:lnTo>
                  <a:lnTo>
                    <a:pt x="91205" y="78935"/>
                  </a:lnTo>
                  <a:lnTo>
                    <a:pt x="120896" y="56478"/>
                  </a:lnTo>
                  <a:lnTo>
                    <a:pt x="155544" y="45353"/>
                  </a:lnTo>
                  <a:lnTo>
                    <a:pt x="191982" y="46021"/>
                  </a:lnTo>
                  <a:lnTo>
                    <a:pt x="227042" y="58948"/>
                  </a:lnTo>
                  <a:lnTo>
                    <a:pt x="254086" y="28854"/>
                  </a:lnTo>
                  <a:lnTo>
                    <a:pt x="290238" y="14712"/>
                  </a:lnTo>
                  <a:lnTo>
                    <a:pt x="329031" y="17500"/>
                  </a:lnTo>
                  <a:lnTo>
                    <a:pt x="363996" y="38199"/>
                  </a:lnTo>
                  <a:lnTo>
                    <a:pt x="373479" y="24081"/>
                  </a:lnTo>
                  <a:lnTo>
                    <a:pt x="385939" y="12771"/>
                  </a:lnTo>
                  <a:lnTo>
                    <a:pt x="400769" y="4704"/>
                  </a:lnTo>
                  <a:lnTo>
                    <a:pt x="417362" y="312"/>
                  </a:lnTo>
                  <a:lnTo>
                    <a:pt x="436213" y="176"/>
                  </a:lnTo>
                  <a:lnTo>
                    <a:pt x="454137" y="4832"/>
                  </a:lnTo>
                  <a:lnTo>
                    <a:pt x="470219" y="13913"/>
                  </a:lnTo>
                  <a:lnTo>
                    <a:pt x="483546" y="27051"/>
                  </a:lnTo>
                  <a:lnTo>
                    <a:pt x="502779" y="10926"/>
                  </a:lnTo>
                  <a:lnTo>
                    <a:pt x="525640" y="1766"/>
                  </a:lnTo>
                  <a:lnTo>
                    <a:pt x="550264" y="0"/>
                  </a:lnTo>
                  <a:lnTo>
                    <a:pt x="574784" y="6056"/>
                  </a:lnTo>
                  <a:lnTo>
                    <a:pt x="591578" y="15750"/>
                  </a:lnTo>
                  <a:lnTo>
                    <a:pt x="605253" y="28979"/>
                  </a:lnTo>
                  <a:lnTo>
                    <a:pt x="615260" y="45065"/>
                  </a:lnTo>
                  <a:lnTo>
                    <a:pt x="621051" y="63332"/>
                  </a:lnTo>
                  <a:lnTo>
                    <a:pt x="640867" y="71368"/>
                  </a:lnTo>
                  <a:lnTo>
                    <a:pt x="671261" y="99819"/>
                  </a:lnTo>
                  <a:lnTo>
                    <a:pt x="684691" y="149301"/>
                  </a:lnTo>
                  <a:lnTo>
                    <a:pt x="682622" y="164499"/>
                  </a:lnTo>
                  <a:lnTo>
                    <a:pt x="677771" y="179197"/>
                  </a:lnTo>
                  <a:lnTo>
                    <a:pt x="690575" y="200142"/>
                  </a:lnTo>
                  <a:lnTo>
                    <a:pt x="698205" y="223089"/>
                  </a:lnTo>
                  <a:lnTo>
                    <a:pt x="700472" y="247131"/>
                  </a:lnTo>
                  <a:lnTo>
                    <a:pt x="697186" y="271360"/>
                  </a:lnTo>
                  <a:lnTo>
                    <a:pt x="684603" y="301053"/>
                  </a:lnTo>
                  <a:lnTo>
                    <a:pt x="664195" y="325333"/>
                  </a:lnTo>
                  <a:lnTo>
                    <a:pt x="637546" y="342795"/>
                  </a:lnTo>
                  <a:lnTo>
                    <a:pt x="606239" y="352034"/>
                  </a:lnTo>
                  <a:lnTo>
                    <a:pt x="603942" y="371606"/>
                  </a:lnTo>
                  <a:lnTo>
                    <a:pt x="587374" y="406778"/>
                  </a:lnTo>
                  <a:lnTo>
                    <a:pt x="548140" y="436598"/>
                  </a:lnTo>
                  <a:lnTo>
                    <a:pt x="519656" y="443251"/>
                  </a:lnTo>
                  <a:lnTo>
                    <a:pt x="490474" y="440951"/>
                  </a:lnTo>
                  <a:lnTo>
                    <a:pt x="462835" y="429531"/>
                  </a:lnTo>
                  <a:lnTo>
                    <a:pt x="451021" y="455290"/>
                  </a:lnTo>
                  <a:lnTo>
                    <a:pt x="433176" y="476823"/>
                  </a:lnTo>
                  <a:lnTo>
                    <a:pt x="410358" y="493146"/>
                  </a:lnTo>
                  <a:lnTo>
                    <a:pt x="383621" y="503277"/>
                  </a:lnTo>
                  <a:lnTo>
                    <a:pt x="350216" y="505977"/>
                  </a:lnTo>
                  <a:close/>
                </a:path>
              </a:pathLst>
            </a:custGeom>
            <a:solidFill>
              <a:srgbClr val="D9D9D9"/>
            </a:solidFill>
          </p:spPr>
          <p:txBody>
            <a:bodyPr wrap="square" lIns="0" tIns="0" rIns="0" bIns="0" rtlCol="0"/>
            <a:lstStyle/>
            <a:p>
              <a:endParaRPr dirty="0"/>
            </a:p>
          </p:txBody>
        </p:sp>
        <p:sp>
          <p:nvSpPr>
            <p:cNvPr id="18" name="object 18"/>
            <p:cNvSpPr/>
            <p:nvPr/>
          </p:nvSpPr>
          <p:spPr>
            <a:xfrm>
              <a:off x="4633830" y="2241994"/>
              <a:ext cx="701040" cy="506095"/>
            </a:xfrm>
            <a:custGeom>
              <a:avLst/>
              <a:gdLst/>
              <a:ahLst/>
              <a:cxnLst/>
              <a:rect l="l" t="t" r="r" b="b"/>
              <a:pathLst>
                <a:path w="701039" h="506094">
                  <a:moveTo>
                    <a:pt x="63283" y="166420"/>
                  </a:moveTo>
                  <a:lnTo>
                    <a:pt x="67320" y="119604"/>
                  </a:lnTo>
                  <a:lnTo>
                    <a:pt x="91205" y="78935"/>
                  </a:lnTo>
                  <a:lnTo>
                    <a:pt x="155544" y="45353"/>
                  </a:lnTo>
                  <a:lnTo>
                    <a:pt x="191982" y="46021"/>
                  </a:lnTo>
                  <a:lnTo>
                    <a:pt x="227042" y="58948"/>
                  </a:lnTo>
                  <a:lnTo>
                    <a:pt x="254086" y="28854"/>
                  </a:lnTo>
                  <a:lnTo>
                    <a:pt x="290238" y="14712"/>
                  </a:lnTo>
                  <a:lnTo>
                    <a:pt x="329031" y="17500"/>
                  </a:lnTo>
                  <a:lnTo>
                    <a:pt x="363996" y="38199"/>
                  </a:lnTo>
                  <a:lnTo>
                    <a:pt x="373479" y="24081"/>
                  </a:lnTo>
                  <a:lnTo>
                    <a:pt x="385939" y="12771"/>
                  </a:lnTo>
                  <a:lnTo>
                    <a:pt x="400769" y="4704"/>
                  </a:lnTo>
                  <a:lnTo>
                    <a:pt x="417362" y="312"/>
                  </a:lnTo>
                  <a:lnTo>
                    <a:pt x="436213" y="176"/>
                  </a:lnTo>
                  <a:lnTo>
                    <a:pt x="454137" y="4832"/>
                  </a:lnTo>
                  <a:lnTo>
                    <a:pt x="470219" y="13913"/>
                  </a:lnTo>
                  <a:lnTo>
                    <a:pt x="483546" y="27051"/>
                  </a:lnTo>
                  <a:lnTo>
                    <a:pt x="502779" y="10926"/>
                  </a:lnTo>
                  <a:lnTo>
                    <a:pt x="525640" y="1766"/>
                  </a:lnTo>
                  <a:lnTo>
                    <a:pt x="550264" y="0"/>
                  </a:lnTo>
                  <a:lnTo>
                    <a:pt x="574784" y="6056"/>
                  </a:lnTo>
                  <a:lnTo>
                    <a:pt x="591578" y="15750"/>
                  </a:lnTo>
                  <a:lnTo>
                    <a:pt x="605253" y="28979"/>
                  </a:lnTo>
                  <a:lnTo>
                    <a:pt x="615260" y="45065"/>
                  </a:lnTo>
                  <a:lnTo>
                    <a:pt x="621051" y="63332"/>
                  </a:lnTo>
                  <a:lnTo>
                    <a:pt x="640867" y="71368"/>
                  </a:lnTo>
                  <a:lnTo>
                    <a:pt x="671261" y="99819"/>
                  </a:lnTo>
                  <a:lnTo>
                    <a:pt x="684691" y="149301"/>
                  </a:lnTo>
                  <a:lnTo>
                    <a:pt x="682622" y="164499"/>
                  </a:lnTo>
                  <a:lnTo>
                    <a:pt x="677771" y="179197"/>
                  </a:lnTo>
                  <a:lnTo>
                    <a:pt x="690575" y="200142"/>
                  </a:lnTo>
                  <a:lnTo>
                    <a:pt x="698205" y="223089"/>
                  </a:lnTo>
                  <a:lnTo>
                    <a:pt x="700472" y="247131"/>
                  </a:lnTo>
                  <a:lnTo>
                    <a:pt x="697186" y="271360"/>
                  </a:lnTo>
                  <a:lnTo>
                    <a:pt x="684603" y="301053"/>
                  </a:lnTo>
                  <a:lnTo>
                    <a:pt x="664195" y="325333"/>
                  </a:lnTo>
                  <a:lnTo>
                    <a:pt x="637546" y="342795"/>
                  </a:lnTo>
                  <a:lnTo>
                    <a:pt x="606239" y="352034"/>
                  </a:lnTo>
                  <a:lnTo>
                    <a:pt x="603942" y="371606"/>
                  </a:lnTo>
                  <a:lnTo>
                    <a:pt x="587374" y="406778"/>
                  </a:lnTo>
                  <a:lnTo>
                    <a:pt x="548140" y="436598"/>
                  </a:lnTo>
                  <a:lnTo>
                    <a:pt x="519656" y="443251"/>
                  </a:lnTo>
                  <a:lnTo>
                    <a:pt x="490474" y="440951"/>
                  </a:lnTo>
                  <a:lnTo>
                    <a:pt x="462835" y="429531"/>
                  </a:lnTo>
                  <a:lnTo>
                    <a:pt x="451021" y="455290"/>
                  </a:lnTo>
                  <a:lnTo>
                    <a:pt x="433176" y="476823"/>
                  </a:lnTo>
                  <a:lnTo>
                    <a:pt x="410358" y="493146"/>
                  </a:lnTo>
                  <a:lnTo>
                    <a:pt x="383621" y="503277"/>
                  </a:lnTo>
                  <a:lnTo>
                    <a:pt x="350216" y="505977"/>
                  </a:lnTo>
                  <a:lnTo>
                    <a:pt x="318233" y="498820"/>
                  </a:lnTo>
                  <a:lnTo>
                    <a:pt x="289828" y="482639"/>
                  </a:lnTo>
                  <a:lnTo>
                    <a:pt x="267151" y="458263"/>
                  </a:lnTo>
                  <a:lnTo>
                    <a:pt x="219671" y="474819"/>
                  </a:lnTo>
                  <a:lnTo>
                    <a:pt x="171189" y="471945"/>
                  </a:lnTo>
                  <a:lnTo>
                    <a:pt x="127434" y="451110"/>
                  </a:lnTo>
                  <a:lnTo>
                    <a:pt x="94139" y="413788"/>
                  </a:lnTo>
                  <a:lnTo>
                    <a:pt x="69156" y="412294"/>
                  </a:lnTo>
                  <a:lnTo>
                    <a:pt x="46873" y="402718"/>
                  </a:lnTo>
                  <a:lnTo>
                    <a:pt x="29205" y="386303"/>
                  </a:lnTo>
                  <a:lnTo>
                    <a:pt x="18069" y="364295"/>
                  </a:lnTo>
                  <a:lnTo>
                    <a:pt x="15262" y="346447"/>
                  </a:lnTo>
                  <a:lnTo>
                    <a:pt x="17178" y="328778"/>
                  </a:lnTo>
                  <a:lnTo>
                    <a:pt x="23602" y="312166"/>
                  </a:lnTo>
                  <a:lnTo>
                    <a:pt x="34323" y="297489"/>
                  </a:lnTo>
                  <a:lnTo>
                    <a:pt x="18272" y="284739"/>
                  </a:lnTo>
                  <a:lnTo>
                    <a:pt x="6818" y="268300"/>
                  </a:lnTo>
                  <a:lnTo>
                    <a:pt x="536" y="249321"/>
                  </a:lnTo>
                  <a:lnTo>
                    <a:pt x="0" y="228948"/>
                  </a:lnTo>
                  <a:lnTo>
                    <a:pt x="6863" y="206272"/>
                  </a:lnTo>
                  <a:lnTo>
                    <a:pt x="20561" y="187624"/>
                  </a:lnTo>
                  <a:lnTo>
                    <a:pt x="39649" y="174408"/>
                  </a:lnTo>
                  <a:lnTo>
                    <a:pt x="62684" y="168026"/>
                  </a:lnTo>
                  <a:lnTo>
                    <a:pt x="62878" y="167486"/>
                  </a:lnTo>
                  <a:lnTo>
                    <a:pt x="63089" y="166959"/>
                  </a:lnTo>
                  <a:lnTo>
                    <a:pt x="63283" y="166420"/>
                  </a:lnTo>
                  <a:close/>
                </a:path>
                <a:path w="701039" h="506094">
                  <a:moveTo>
                    <a:pt x="76134" y="304827"/>
                  </a:moveTo>
                  <a:lnTo>
                    <a:pt x="65420" y="304843"/>
                  </a:lnTo>
                  <a:lnTo>
                    <a:pt x="54886" y="303264"/>
                  </a:lnTo>
                  <a:lnTo>
                    <a:pt x="44715" y="300131"/>
                  </a:lnTo>
                  <a:lnTo>
                    <a:pt x="35085" y="295485"/>
                  </a:lnTo>
                </a:path>
                <a:path w="701039" h="506094">
                  <a:moveTo>
                    <a:pt x="112354" y="407071"/>
                  </a:moveTo>
                  <a:lnTo>
                    <a:pt x="106601" y="409333"/>
                  </a:lnTo>
                  <a:lnTo>
                    <a:pt x="100556" y="410834"/>
                  </a:lnTo>
                  <a:lnTo>
                    <a:pt x="94398" y="411537"/>
                  </a:lnTo>
                </a:path>
                <a:path w="701039" h="506094">
                  <a:moveTo>
                    <a:pt x="267119" y="456200"/>
                  </a:moveTo>
                  <a:lnTo>
                    <a:pt x="262792" y="449799"/>
                  </a:lnTo>
                  <a:lnTo>
                    <a:pt x="259162" y="442965"/>
                  </a:lnTo>
                  <a:lnTo>
                    <a:pt x="256293" y="435803"/>
                  </a:lnTo>
                </a:path>
                <a:path w="701039" h="506094">
                  <a:moveTo>
                    <a:pt x="467243" y="405336"/>
                  </a:moveTo>
                  <a:lnTo>
                    <a:pt x="466611" y="412920"/>
                  </a:lnTo>
                  <a:lnTo>
                    <a:pt x="465152" y="420423"/>
                  </a:lnTo>
                  <a:lnTo>
                    <a:pt x="462916" y="427714"/>
                  </a:lnTo>
                </a:path>
                <a:path w="701039" h="506094">
                  <a:moveTo>
                    <a:pt x="553166" y="267046"/>
                  </a:moveTo>
                  <a:lnTo>
                    <a:pt x="575140" y="281686"/>
                  </a:lnTo>
                  <a:lnTo>
                    <a:pt x="591796" y="301381"/>
                  </a:lnTo>
                  <a:lnTo>
                    <a:pt x="602309" y="324822"/>
                  </a:lnTo>
                  <a:lnTo>
                    <a:pt x="605850" y="350697"/>
                  </a:lnTo>
                </a:path>
                <a:path w="701039" h="506094">
                  <a:moveTo>
                    <a:pt x="677447" y="177955"/>
                  </a:moveTo>
                  <a:lnTo>
                    <a:pt x="672990" y="186760"/>
                  </a:lnTo>
                  <a:lnTo>
                    <a:pt x="667556" y="194976"/>
                  </a:lnTo>
                  <a:lnTo>
                    <a:pt x="661201" y="202524"/>
                  </a:lnTo>
                  <a:lnTo>
                    <a:pt x="653982" y="209324"/>
                  </a:lnTo>
                </a:path>
                <a:path w="701039" h="506094">
                  <a:moveTo>
                    <a:pt x="621149" y="61574"/>
                  </a:moveTo>
                  <a:lnTo>
                    <a:pt x="622040" y="66462"/>
                  </a:lnTo>
                  <a:lnTo>
                    <a:pt x="622461" y="71421"/>
                  </a:lnTo>
                  <a:lnTo>
                    <a:pt x="622380" y="76391"/>
                  </a:lnTo>
                </a:path>
                <a:path w="701039" h="506094">
                  <a:moveTo>
                    <a:pt x="471310" y="44295"/>
                  </a:moveTo>
                  <a:lnTo>
                    <a:pt x="474373" y="37460"/>
                  </a:lnTo>
                  <a:lnTo>
                    <a:pt x="478409" y="31095"/>
                  </a:lnTo>
                  <a:lnTo>
                    <a:pt x="483335" y="25398"/>
                  </a:lnTo>
                </a:path>
                <a:path w="701039" h="506094">
                  <a:moveTo>
                    <a:pt x="358891" y="53298"/>
                  </a:moveTo>
                  <a:lnTo>
                    <a:pt x="360139" y="47647"/>
                  </a:lnTo>
                  <a:lnTo>
                    <a:pt x="362100" y="42173"/>
                  </a:lnTo>
                  <a:lnTo>
                    <a:pt x="364709" y="37003"/>
                  </a:lnTo>
                </a:path>
                <a:path w="701039" h="506094">
                  <a:moveTo>
                    <a:pt x="226961" y="58831"/>
                  </a:moveTo>
                  <a:lnTo>
                    <a:pt x="232586" y="62304"/>
                  </a:lnTo>
                  <a:lnTo>
                    <a:pt x="237981" y="66103"/>
                  </a:lnTo>
                  <a:lnTo>
                    <a:pt x="243132" y="70217"/>
                  </a:lnTo>
                  <a:lnTo>
                    <a:pt x="248028" y="74633"/>
                  </a:lnTo>
                </a:path>
                <a:path w="701039" h="506094">
                  <a:moveTo>
                    <a:pt x="66962" y="183054"/>
                  </a:moveTo>
                  <a:lnTo>
                    <a:pt x="65292" y="177615"/>
                  </a:lnTo>
                  <a:lnTo>
                    <a:pt x="64061" y="172058"/>
                  </a:lnTo>
                  <a:lnTo>
                    <a:pt x="63283" y="166420"/>
                  </a:lnTo>
                </a:path>
              </a:pathLst>
            </a:custGeom>
            <a:ln w="12699">
              <a:solidFill>
                <a:srgbClr val="A6A6A6"/>
              </a:solidFill>
            </a:ln>
          </p:spPr>
          <p:txBody>
            <a:bodyPr wrap="square" lIns="0" tIns="0" rIns="0" bIns="0" rtlCol="0"/>
            <a:lstStyle/>
            <a:p>
              <a:endParaRPr dirty="0"/>
            </a:p>
          </p:txBody>
        </p:sp>
      </p:grpSp>
      <p:sp>
        <p:nvSpPr>
          <p:cNvPr id="19" name="object 19"/>
          <p:cNvSpPr txBox="1"/>
          <p:nvPr/>
        </p:nvSpPr>
        <p:spPr>
          <a:xfrm>
            <a:off x="5711584" y="2103676"/>
            <a:ext cx="637274" cy="302647"/>
          </a:xfrm>
          <a:prstGeom prst="rect">
            <a:avLst/>
          </a:prstGeom>
        </p:spPr>
        <p:txBody>
          <a:bodyPr vert="horz" wrap="square" lIns="0" tIns="20320" rIns="0" bIns="0" rtlCol="0">
            <a:spAutoFit/>
          </a:bodyPr>
          <a:lstStyle/>
          <a:p>
            <a:pPr marL="18415" marR="5080" indent="-6350">
              <a:lnSpc>
                <a:spcPts val="1050"/>
              </a:lnSpc>
              <a:spcBef>
                <a:spcPts val="160"/>
              </a:spcBef>
            </a:pPr>
            <a:r>
              <a:rPr sz="900" b="1" spc="-5" dirty="0">
                <a:latin typeface="Arial"/>
                <a:cs typeface="Arial"/>
              </a:rPr>
              <a:t>Influence  Behavior</a:t>
            </a:r>
            <a:endParaRPr sz="900" dirty="0">
              <a:latin typeface="Arial"/>
              <a:cs typeface="Arial"/>
            </a:endParaRPr>
          </a:p>
        </p:txBody>
      </p:sp>
      <p:grpSp>
        <p:nvGrpSpPr>
          <p:cNvPr id="20" name="object 20"/>
          <p:cNvGrpSpPr/>
          <p:nvPr/>
        </p:nvGrpSpPr>
        <p:grpSpPr>
          <a:xfrm>
            <a:off x="4421509" y="4332441"/>
            <a:ext cx="3138710" cy="1920240"/>
            <a:chOff x="3652350" y="4773708"/>
            <a:chExt cx="2592705" cy="2115820"/>
          </a:xfrm>
        </p:grpSpPr>
        <p:pic>
          <p:nvPicPr>
            <p:cNvPr id="21" name="object 21"/>
            <p:cNvPicPr/>
            <p:nvPr/>
          </p:nvPicPr>
          <p:blipFill>
            <a:blip r:embed="rId3" cstate="print"/>
            <a:stretch>
              <a:fillRect/>
            </a:stretch>
          </p:blipFill>
          <p:spPr>
            <a:xfrm>
              <a:off x="3652350" y="4773708"/>
              <a:ext cx="2592422" cy="2115434"/>
            </a:xfrm>
            <a:prstGeom prst="rect">
              <a:avLst/>
            </a:prstGeom>
          </p:spPr>
        </p:pic>
        <p:sp>
          <p:nvSpPr>
            <p:cNvPr id="22" name="object 22"/>
            <p:cNvSpPr/>
            <p:nvPr/>
          </p:nvSpPr>
          <p:spPr>
            <a:xfrm>
              <a:off x="3722909" y="4818353"/>
              <a:ext cx="2452370" cy="1976120"/>
            </a:xfrm>
            <a:custGeom>
              <a:avLst/>
              <a:gdLst/>
              <a:ahLst/>
              <a:cxnLst/>
              <a:rect l="l" t="t" r="r" b="b"/>
              <a:pathLst>
                <a:path w="2452370" h="1976120">
                  <a:moveTo>
                    <a:pt x="1249660" y="1975510"/>
                  </a:moveTo>
                  <a:lnTo>
                    <a:pt x="1203421" y="1971826"/>
                  </a:lnTo>
                  <a:lnTo>
                    <a:pt x="1158220" y="1962096"/>
                  </a:lnTo>
                  <a:lnTo>
                    <a:pt x="1114539" y="1946528"/>
                  </a:lnTo>
                  <a:lnTo>
                    <a:pt x="1072861" y="1925329"/>
                  </a:lnTo>
                  <a:lnTo>
                    <a:pt x="1033666" y="1898706"/>
                  </a:lnTo>
                  <a:lnTo>
                    <a:pt x="997438" y="1866867"/>
                  </a:lnTo>
                  <a:lnTo>
                    <a:pt x="964658" y="1830018"/>
                  </a:lnTo>
                  <a:lnTo>
                    <a:pt x="935808" y="1788369"/>
                  </a:lnTo>
                  <a:lnTo>
                    <a:pt x="895703" y="1811928"/>
                  </a:lnTo>
                  <a:lnTo>
                    <a:pt x="854438" y="1830482"/>
                  </a:lnTo>
                  <a:lnTo>
                    <a:pt x="812327" y="1844120"/>
                  </a:lnTo>
                  <a:lnTo>
                    <a:pt x="769683" y="1852933"/>
                  </a:lnTo>
                  <a:lnTo>
                    <a:pt x="726820" y="1857011"/>
                  </a:lnTo>
                  <a:lnTo>
                    <a:pt x="684052" y="1856441"/>
                  </a:lnTo>
                  <a:lnTo>
                    <a:pt x="641690" y="1851316"/>
                  </a:lnTo>
                  <a:lnTo>
                    <a:pt x="600050" y="1841723"/>
                  </a:lnTo>
                  <a:lnTo>
                    <a:pt x="559443" y="1827753"/>
                  </a:lnTo>
                  <a:lnTo>
                    <a:pt x="520183" y="1809495"/>
                  </a:lnTo>
                  <a:lnTo>
                    <a:pt x="482584" y="1787039"/>
                  </a:lnTo>
                  <a:lnTo>
                    <a:pt x="446959" y="1760475"/>
                  </a:lnTo>
                  <a:lnTo>
                    <a:pt x="413620" y="1729893"/>
                  </a:lnTo>
                  <a:lnTo>
                    <a:pt x="382883" y="1695381"/>
                  </a:lnTo>
                  <a:lnTo>
                    <a:pt x="355059" y="1657030"/>
                  </a:lnTo>
                  <a:lnTo>
                    <a:pt x="330462" y="1614929"/>
                  </a:lnTo>
                  <a:lnTo>
                    <a:pt x="285994" y="1616260"/>
                  </a:lnTo>
                  <a:lnTo>
                    <a:pt x="243050" y="1609104"/>
                  </a:lnTo>
                  <a:lnTo>
                    <a:pt x="202467" y="1594068"/>
                  </a:lnTo>
                  <a:lnTo>
                    <a:pt x="165084" y="1571758"/>
                  </a:lnTo>
                  <a:lnTo>
                    <a:pt x="131738" y="1542782"/>
                  </a:lnTo>
                  <a:lnTo>
                    <a:pt x="103268" y="1507746"/>
                  </a:lnTo>
                  <a:lnTo>
                    <a:pt x="80510" y="1467258"/>
                  </a:lnTo>
                  <a:lnTo>
                    <a:pt x="64304" y="1421924"/>
                  </a:lnTo>
                  <a:lnTo>
                    <a:pt x="55885" y="1375613"/>
                  </a:lnTo>
                  <a:lnTo>
                    <a:pt x="54919" y="1329106"/>
                  </a:lnTo>
                  <a:lnTo>
                    <a:pt x="61185" y="1283416"/>
                  </a:lnTo>
                  <a:lnTo>
                    <a:pt x="74464" y="1239559"/>
                  </a:lnTo>
                  <a:lnTo>
                    <a:pt x="94534" y="1198548"/>
                  </a:lnTo>
                  <a:lnTo>
                    <a:pt x="121176" y="1161400"/>
                  </a:lnTo>
                  <a:lnTo>
                    <a:pt x="82047" y="1130070"/>
                  </a:lnTo>
                  <a:lnTo>
                    <a:pt x="49769" y="1091685"/>
                  </a:lnTo>
                  <a:lnTo>
                    <a:pt x="24939" y="1047571"/>
                  </a:lnTo>
                  <a:lnTo>
                    <a:pt x="8150" y="999053"/>
                  </a:lnTo>
                  <a:lnTo>
                    <a:pt x="0" y="947457"/>
                  </a:lnTo>
                  <a:lnTo>
                    <a:pt x="1082" y="894109"/>
                  </a:lnTo>
                  <a:lnTo>
                    <a:pt x="11582" y="841975"/>
                  </a:lnTo>
                  <a:lnTo>
                    <a:pt x="30597" y="794204"/>
                  </a:lnTo>
                  <a:lnTo>
                    <a:pt x="57183" y="751817"/>
                  </a:lnTo>
                  <a:lnTo>
                    <a:pt x="90400" y="715835"/>
                  </a:lnTo>
                  <a:lnTo>
                    <a:pt x="129303" y="687279"/>
                  </a:lnTo>
                  <a:lnTo>
                    <a:pt x="172952" y="667172"/>
                  </a:lnTo>
                  <a:lnTo>
                    <a:pt x="220404" y="656533"/>
                  </a:lnTo>
                  <a:lnTo>
                    <a:pt x="221084" y="654430"/>
                  </a:lnTo>
                  <a:lnTo>
                    <a:pt x="221821" y="652373"/>
                  </a:lnTo>
                  <a:lnTo>
                    <a:pt x="222501" y="650270"/>
                  </a:lnTo>
                  <a:lnTo>
                    <a:pt x="219022" y="597152"/>
                  </a:lnTo>
                  <a:lnTo>
                    <a:pt x="221641" y="544502"/>
                  </a:lnTo>
                  <a:lnTo>
                    <a:pt x="230186" y="492914"/>
                  </a:lnTo>
                  <a:lnTo>
                    <a:pt x="244486" y="442985"/>
                  </a:lnTo>
                  <a:lnTo>
                    <a:pt x="264369" y="395310"/>
                  </a:lnTo>
                  <a:lnTo>
                    <a:pt x="289664" y="350485"/>
                  </a:lnTo>
                  <a:lnTo>
                    <a:pt x="320199" y="309106"/>
                  </a:lnTo>
                  <a:lnTo>
                    <a:pt x="355268" y="272263"/>
                  </a:lnTo>
                  <a:lnTo>
                    <a:pt x="393564" y="241111"/>
                  </a:lnTo>
                  <a:lnTo>
                    <a:pt x="434553" y="215736"/>
                  </a:lnTo>
                  <a:lnTo>
                    <a:pt x="477702" y="196225"/>
                  </a:lnTo>
                  <a:lnTo>
                    <a:pt x="522479" y="182667"/>
                  </a:lnTo>
                  <a:lnTo>
                    <a:pt x="568350" y="175146"/>
                  </a:lnTo>
                  <a:lnTo>
                    <a:pt x="614783" y="173751"/>
                  </a:lnTo>
                  <a:lnTo>
                    <a:pt x="661245" y="178568"/>
                  </a:lnTo>
                  <a:lnTo>
                    <a:pt x="707202" y="189684"/>
                  </a:lnTo>
                  <a:lnTo>
                    <a:pt x="752122" y="207187"/>
                  </a:lnTo>
                  <a:lnTo>
                    <a:pt x="795472" y="231163"/>
                  </a:lnTo>
                  <a:lnTo>
                    <a:pt x="819833" y="188657"/>
                  </a:lnTo>
                  <a:lnTo>
                    <a:pt x="848695" y="151790"/>
                  </a:lnTo>
                  <a:lnTo>
                    <a:pt x="881397" y="120673"/>
                  </a:lnTo>
                  <a:lnTo>
                    <a:pt x="917281" y="95418"/>
                  </a:lnTo>
                  <a:lnTo>
                    <a:pt x="955688" y="76136"/>
                  </a:lnTo>
                  <a:lnTo>
                    <a:pt x="995959" y="62938"/>
                  </a:lnTo>
                  <a:lnTo>
                    <a:pt x="1037434" y="55935"/>
                  </a:lnTo>
                  <a:lnTo>
                    <a:pt x="1079454" y="55239"/>
                  </a:lnTo>
                  <a:lnTo>
                    <a:pt x="1121360" y="60960"/>
                  </a:lnTo>
                  <a:lnTo>
                    <a:pt x="1162492" y="73211"/>
                  </a:lnTo>
                  <a:lnTo>
                    <a:pt x="1202192" y="92101"/>
                  </a:lnTo>
                  <a:lnTo>
                    <a:pt x="1239800" y="117744"/>
                  </a:lnTo>
                  <a:lnTo>
                    <a:pt x="1274658" y="150249"/>
                  </a:lnTo>
                  <a:lnTo>
                    <a:pt x="1300298" y="105383"/>
                  </a:lnTo>
                  <a:lnTo>
                    <a:pt x="1332879" y="67309"/>
                  </a:lnTo>
                  <a:lnTo>
                    <a:pt x="1371311" y="36892"/>
                  </a:lnTo>
                  <a:lnTo>
                    <a:pt x="1414507" y="15001"/>
                  </a:lnTo>
                  <a:lnTo>
                    <a:pt x="1461376" y="2501"/>
                  </a:lnTo>
                  <a:lnTo>
                    <a:pt x="1505549" y="0"/>
                  </a:lnTo>
                  <a:lnTo>
                    <a:pt x="1548756" y="6017"/>
                  </a:lnTo>
                  <a:lnTo>
                    <a:pt x="1590046" y="20129"/>
                  </a:lnTo>
                  <a:lnTo>
                    <a:pt x="1628474" y="41910"/>
                  </a:lnTo>
                  <a:lnTo>
                    <a:pt x="1663090" y="70934"/>
                  </a:lnTo>
                  <a:lnTo>
                    <a:pt x="1692946" y="106775"/>
                  </a:lnTo>
                  <a:lnTo>
                    <a:pt x="1724598" y="72042"/>
                  </a:lnTo>
                  <a:lnTo>
                    <a:pt x="1760240" y="43891"/>
                  </a:lnTo>
                  <a:lnTo>
                    <a:pt x="1799055" y="22530"/>
                  </a:lnTo>
                  <a:lnTo>
                    <a:pt x="1840228" y="8169"/>
                  </a:lnTo>
                  <a:lnTo>
                    <a:pt x="1882943" y="1017"/>
                  </a:lnTo>
                  <a:lnTo>
                    <a:pt x="1926383" y="1282"/>
                  </a:lnTo>
                  <a:lnTo>
                    <a:pt x="1969733" y="9174"/>
                  </a:lnTo>
                  <a:lnTo>
                    <a:pt x="2012176" y="24901"/>
                  </a:lnTo>
                  <a:lnTo>
                    <a:pt x="2052467" y="48443"/>
                  </a:lnTo>
                  <a:lnTo>
                    <a:pt x="2088192" y="78502"/>
                  </a:lnTo>
                  <a:lnTo>
                    <a:pt x="2118782" y="114295"/>
                  </a:lnTo>
                  <a:lnTo>
                    <a:pt x="2143670" y="155040"/>
                  </a:lnTo>
                  <a:lnTo>
                    <a:pt x="2162285" y="199956"/>
                  </a:lnTo>
                  <a:lnTo>
                    <a:pt x="2174060" y="248260"/>
                  </a:lnTo>
                  <a:lnTo>
                    <a:pt x="2221265" y="267143"/>
                  </a:lnTo>
                  <a:lnTo>
                    <a:pt x="2264413" y="293937"/>
                  </a:lnTo>
                  <a:lnTo>
                    <a:pt x="2302772" y="327883"/>
                  </a:lnTo>
                  <a:lnTo>
                    <a:pt x="2335613" y="368221"/>
                  </a:lnTo>
                  <a:lnTo>
                    <a:pt x="2362204" y="414192"/>
                  </a:lnTo>
                  <a:lnTo>
                    <a:pt x="2381814" y="465036"/>
                  </a:lnTo>
                  <a:lnTo>
                    <a:pt x="2392502" y="511895"/>
                  </a:lnTo>
                  <a:lnTo>
                    <a:pt x="2396888" y="559588"/>
                  </a:lnTo>
                  <a:lnTo>
                    <a:pt x="2395001" y="607357"/>
                  </a:lnTo>
                  <a:lnTo>
                    <a:pt x="2386868" y="654447"/>
                  </a:lnTo>
                  <a:lnTo>
                    <a:pt x="2372516" y="700099"/>
                  </a:lnTo>
                  <a:lnTo>
                    <a:pt x="2397135" y="739740"/>
                  </a:lnTo>
                  <a:lnTo>
                    <a:pt x="2417313" y="781777"/>
                  </a:lnTo>
                  <a:lnTo>
                    <a:pt x="2432965" y="825765"/>
                  </a:lnTo>
                  <a:lnTo>
                    <a:pt x="2444009" y="871263"/>
                  </a:lnTo>
                  <a:lnTo>
                    <a:pt x="2450362" y="917829"/>
                  </a:lnTo>
                  <a:lnTo>
                    <a:pt x="2451941" y="965019"/>
                  </a:lnTo>
                  <a:lnTo>
                    <a:pt x="2448663" y="1012391"/>
                  </a:lnTo>
                  <a:lnTo>
                    <a:pt x="2440444" y="1059503"/>
                  </a:lnTo>
                  <a:lnTo>
                    <a:pt x="2426473" y="1108004"/>
                  </a:lnTo>
                  <a:lnTo>
                    <a:pt x="2407590" y="1153653"/>
                  </a:lnTo>
                  <a:lnTo>
                    <a:pt x="2384149" y="1196099"/>
                  </a:lnTo>
                  <a:lnTo>
                    <a:pt x="2356506" y="1234992"/>
                  </a:lnTo>
                  <a:lnTo>
                    <a:pt x="2325014" y="1269982"/>
                  </a:lnTo>
                  <a:lnTo>
                    <a:pt x="2290028" y="1300717"/>
                  </a:lnTo>
                  <a:lnTo>
                    <a:pt x="2251902" y="1326848"/>
                  </a:lnTo>
                  <a:lnTo>
                    <a:pt x="2210992" y="1348024"/>
                  </a:lnTo>
                  <a:lnTo>
                    <a:pt x="2167651" y="1363894"/>
                  </a:lnTo>
                  <a:lnTo>
                    <a:pt x="2122234" y="1374107"/>
                  </a:lnTo>
                  <a:lnTo>
                    <a:pt x="2118513" y="1425362"/>
                  </a:lnTo>
                  <a:lnTo>
                    <a:pt x="2108288" y="1475022"/>
                  </a:lnTo>
                  <a:lnTo>
                    <a:pt x="2091856" y="1522387"/>
                  </a:lnTo>
                  <a:lnTo>
                    <a:pt x="2069518" y="1566753"/>
                  </a:lnTo>
                  <a:lnTo>
                    <a:pt x="2041573" y="1607420"/>
                  </a:lnTo>
                  <a:lnTo>
                    <a:pt x="2008321" y="1643684"/>
                  </a:lnTo>
                  <a:lnTo>
                    <a:pt x="1970374" y="1674626"/>
                  </a:lnTo>
                  <a:lnTo>
                    <a:pt x="1929533" y="1698873"/>
                  </a:lnTo>
                  <a:lnTo>
                    <a:pt x="1886488" y="1716369"/>
                  </a:lnTo>
                  <a:lnTo>
                    <a:pt x="1841926" y="1727055"/>
                  </a:lnTo>
                  <a:lnTo>
                    <a:pt x="1796536" y="1730873"/>
                  </a:lnTo>
                  <a:lnTo>
                    <a:pt x="1751008" y="1727767"/>
                  </a:lnTo>
                  <a:lnTo>
                    <a:pt x="1706031" y="1717678"/>
                  </a:lnTo>
                  <a:lnTo>
                    <a:pt x="1662292" y="1700550"/>
                  </a:lnTo>
                  <a:lnTo>
                    <a:pt x="1620481" y="1676324"/>
                  </a:lnTo>
                  <a:lnTo>
                    <a:pt x="1604951" y="1722759"/>
                  </a:lnTo>
                  <a:lnTo>
                    <a:pt x="1584847" y="1766359"/>
                  </a:lnTo>
                  <a:lnTo>
                    <a:pt x="1560495" y="1806787"/>
                  </a:lnTo>
                  <a:lnTo>
                    <a:pt x="1532219" y="1843706"/>
                  </a:lnTo>
                  <a:lnTo>
                    <a:pt x="1500342" y="1876782"/>
                  </a:lnTo>
                  <a:lnTo>
                    <a:pt x="1465190" y="1905676"/>
                  </a:lnTo>
                  <a:lnTo>
                    <a:pt x="1427087" y="1930054"/>
                  </a:lnTo>
                  <a:lnTo>
                    <a:pt x="1386356" y="1949577"/>
                  </a:lnTo>
                  <a:lnTo>
                    <a:pt x="1343323" y="1963911"/>
                  </a:lnTo>
                  <a:lnTo>
                    <a:pt x="1296455" y="1972941"/>
                  </a:lnTo>
                  <a:lnTo>
                    <a:pt x="1249660" y="1975510"/>
                  </a:lnTo>
                  <a:close/>
                </a:path>
              </a:pathLst>
            </a:custGeom>
            <a:solidFill>
              <a:srgbClr val="D9D9D9"/>
            </a:solidFill>
          </p:spPr>
          <p:txBody>
            <a:bodyPr wrap="square" lIns="0" tIns="0" rIns="0" bIns="0" rtlCol="0"/>
            <a:lstStyle/>
            <a:p>
              <a:endParaRPr dirty="0"/>
            </a:p>
          </p:txBody>
        </p:sp>
        <p:sp>
          <p:nvSpPr>
            <p:cNvPr id="23" name="object 23"/>
            <p:cNvSpPr/>
            <p:nvPr/>
          </p:nvSpPr>
          <p:spPr>
            <a:xfrm>
              <a:off x="3722909" y="4818353"/>
              <a:ext cx="2452370" cy="1976120"/>
            </a:xfrm>
            <a:custGeom>
              <a:avLst/>
              <a:gdLst/>
              <a:ahLst/>
              <a:cxnLst/>
              <a:rect l="l" t="t" r="r" b="b"/>
              <a:pathLst>
                <a:path w="2452370" h="1976120">
                  <a:moveTo>
                    <a:pt x="222501" y="650270"/>
                  </a:moveTo>
                  <a:lnTo>
                    <a:pt x="219022" y="597152"/>
                  </a:lnTo>
                  <a:lnTo>
                    <a:pt x="221641" y="544502"/>
                  </a:lnTo>
                  <a:lnTo>
                    <a:pt x="230186" y="492914"/>
                  </a:lnTo>
                  <a:lnTo>
                    <a:pt x="244486" y="442985"/>
                  </a:lnTo>
                  <a:lnTo>
                    <a:pt x="264369" y="395310"/>
                  </a:lnTo>
                  <a:lnTo>
                    <a:pt x="289664" y="350485"/>
                  </a:lnTo>
                  <a:lnTo>
                    <a:pt x="320199" y="309106"/>
                  </a:lnTo>
                  <a:lnTo>
                    <a:pt x="355268" y="272263"/>
                  </a:lnTo>
                  <a:lnTo>
                    <a:pt x="393564" y="241111"/>
                  </a:lnTo>
                  <a:lnTo>
                    <a:pt x="434553" y="215736"/>
                  </a:lnTo>
                  <a:lnTo>
                    <a:pt x="477702" y="196225"/>
                  </a:lnTo>
                  <a:lnTo>
                    <a:pt x="522479" y="182667"/>
                  </a:lnTo>
                  <a:lnTo>
                    <a:pt x="568350" y="175146"/>
                  </a:lnTo>
                  <a:lnTo>
                    <a:pt x="614783" y="173751"/>
                  </a:lnTo>
                  <a:lnTo>
                    <a:pt x="661245" y="178568"/>
                  </a:lnTo>
                  <a:lnTo>
                    <a:pt x="707202" y="189684"/>
                  </a:lnTo>
                  <a:lnTo>
                    <a:pt x="752122" y="207187"/>
                  </a:lnTo>
                  <a:lnTo>
                    <a:pt x="795472" y="231163"/>
                  </a:lnTo>
                  <a:lnTo>
                    <a:pt x="819833" y="188657"/>
                  </a:lnTo>
                  <a:lnTo>
                    <a:pt x="848695" y="151790"/>
                  </a:lnTo>
                  <a:lnTo>
                    <a:pt x="881397" y="120673"/>
                  </a:lnTo>
                  <a:lnTo>
                    <a:pt x="917281" y="95418"/>
                  </a:lnTo>
                  <a:lnTo>
                    <a:pt x="955688" y="76136"/>
                  </a:lnTo>
                  <a:lnTo>
                    <a:pt x="995959" y="62938"/>
                  </a:lnTo>
                  <a:lnTo>
                    <a:pt x="1037434" y="55935"/>
                  </a:lnTo>
                  <a:lnTo>
                    <a:pt x="1079454" y="55239"/>
                  </a:lnTo>
                  <a:lnTo>
                    <a:pt x="1121360" y="60960"/>
                  </a:lnTo>
                  <a:lnTo>
                    <a:pt x="1162492" y="73211"/>
                  </a:lnTo>
                  <a:lnTo>
                    <a:pt x="1202192" y="92101"/>
                  </a:lnTo>
                  <a:lnTo>
                    <a:pt x="1239800" y="117744"/>
                  </a:lnTo>
                  <a:lnTo>
                    <a:pt x="1274658" y="150249"/>
                  </a:lnTo>
                  <a:lnTo>
                    <a:pt x="1300298" y="105383"/>
                  </a:lnTo>
                  <a:lnTo>
                    <a:pt x="1332879" y="67309"/>
                  </a:lnTo>
                  <a:lnTo>
                    <a:pt x="1371311" y="36892"/>
                  </a:lnTo>
                  <a:lnTo>
                    <a:pt x="1414507" y="15001"/>
                  </a:lnTo>
                  <a:lnTo>
                    <a:pt x="1461376" y="2501"/>
                  </a:lnTo>
                  <a:lnTo>
                    <a:pt x="1505549" y="0"/>
                  </a:lnTo>
                  <a:lnTo>
                    <a:pt x="1548756" y="6017"/>
                  </a:lnTo>
                  <a:lnTo>
                    <a:pt x="1590046" y="20129"/>
                  </a:lnTo>
                  <a:lnTo>
                    <a:pt x="1628474" y="41910"/>
                  </a:lnTo>
                  <a:lnTo>
                    <a:pt x="1663090" y="70934"/>
                  </a:lnTo>
                  <a:lnTo>
                    <a:pt x="1692946" y="106775"/>
                  </a:lnTo>
                  <a:lnTo>
                    <a:pt x="1724598" y="72042"/>
                  </a:lnTo>
                  <a:lnTo>
                    <a:pt x="1760240" y="43891"/>
                  </a:lnTo>
                  <a:lnTo>
                    <a:pt x="1799055" y="22530"/>
                  </a:lnTo>
                  <a:lnTo>
                    <a:pt x="1840228" y="8169"/>
                  </a:lnTo>
                  <a:lnTo>
                    <a:pt x="1882943" y="1017"/>
                  </a:lnTo>
                  <a:lnTo>
                    <a:pt x="1926383" y="1282"/>
                  </a:lnTo>
                  <a:lnTo>
                    <a:pt x="1969733" y="9174"/>
                  </a:lnTo>
                  <a:lnTo>
                    <a:pt x="2012176" y="24901"/>
                  </a:lnTo>
                  <a:lnTo>
                    <a:pt x="2052467" y="48443"/>
                  </a:lnTo>
                  <a:lnTo>
                    <a:pt x="2088192" y="78502"/>
                  </a:lnTo>
                  <a:lnTo>
                    <a:pt x="2118782" y="114295"/>
                  </a:lnTo>
                  <a:lnTo>
                    <a:pt x="2143670" y="155040"/>
                  </a:lnTo>
                  <a:lnTo>
                    <a:pt x="2162285" y="199956"/>
                  </a:lnTo>
                  <a:lnTo>
                    <a:pt x="2174060" y="248260"/>
                  </a:lnTo>
                  <a:lnTo>
                    <a:pt x="2221265" y="267143"/>
                  </a:lnTo>
                  <a:lnTo>
                    <a:pt x="2264413" y="293937"/>
                  </a:lnTo>
                  <a:lnTo>
                    <a:pt x="2302772" y="327883"/>
                  </a:lnTo>
                  <a:lnTo>
                    <a:pt x="2335613" y="368221"/>
                  </a:lnTo>
                  <a:lnTo>
                    <a:pt x="2362204" y="414192"/>
                  </a:lnTo>
                  <a:lnTo>
                    <a:pt x="2381814" y="465036"/>
                  </a:lnTo>
                  <a:lnTo>
                    <a:pt x="2392502" y="511895"/>
                  </a:lnTo>
                  <a:lnTo>
                    <a:pt x="2396888" y="559588"/>
                  </a:lnTo>
                  <a:lnTo>
                    <a:pt x="2395001" y="607357"/>
                  </a:lnTo>
                  <a:lnTo>
                    <a:pt x="2386868" y="654447"/>
                  </a:lnTo>
                  <a:lnTo>
                    <a:pt x="2372516" y="700099"/>
                  </a:lnTo>
                  <a:lnTo>
                    <a:pt x="2397135" y="739740"/>
                  </a:lnTo>
                  <a:lnTo>
                    <a:pt x="2417313" y="781777"/>
                  </a:lnTo>
                  <a:lnTo>
                    <a:pt x="2432965" y="825765"/>
                  </a:lnTo>
                  <a:lnTo>
                    <a:pt x="2444009" y="871263"/>
                  </a:lnTo>
                  <a:lnTo>
                    <a:pt x="2450362" y="917829"/>
                  </a:lnTo>
                  <a:lnTo>
                    <a:pt x="2451941" y="965019"/>
                  </a:lnTo>
                  <a:lnTo>
                    <a:pt x="2448663" y="1012391"/>
                  </a:lnTo>
                  <a:lnTo>
                    <a:pt x="2440444" y="1059503"/>
                  </a:lnTo>
                  <a:lnTo>
                    <a:pt x="2426473" y="1108004"/>
                  </a:lnTo>
                  <a:lnTo>
                    <a:pt x="2407590" y="1153653"/>
                  </a:lnTo>
                  <a:lnTo>
                    <a:pt x="2384149" y="1196099"/>
                  </a:lnTo>
                  <a:lnTo>
                    <a:pt x="2356506" y="1234992"/>
                  </a:lnTo>
                  <a:lnTo>
                    <a:pt x="2325014" y="1269982"/>
                  </a:lnTo>
                  <a:lnTo>
                    <a:pt x="2290028" y="1300717"/>
                  </a:lnTo>
                  <a:lnTo>
                    <a:pt x="2251902" y="1326848"/>
                  </a:lnTo>
                  <a:lnTo>
                    <a:pt x="2210992" y="1348024"/>
                  </a:lnTo>
                  <a:lnTo>
                    <a:pt x="2167651" y="1363894"/>
                  </a:lnTo>
                  <a:lnTo>
                    <a:pt x="2122234" y="1374107"/>
                  </a:lnTo>
                  <a:lnTo>
                    <a:pt x="2118513" y="1425362"/>
                  </a:lnTo>
                  <a:lnTo>
                    <a:pt x="2108288" y="1475022"/>
                  </a:lnTo>
                  <a:lnTo>
                    <a:pt x="2091856" y="1522387"/>
                  </a:lnTo>
                  <a:lnTo>
                    <a:pt x="2069518" y="1566753"/>
                  </a:lnTo>
                  <a:lnTo>
                    <a:pt x="2041573" y="1607420"/>
                  </a:lnTo>
                  <a:lnTo>
                    <a:pt x="2008321" y="1643684"/>
                  </a:lnTo>
                  <a:lnTo>
                    <a:pt x="1970374" y="1674626"/>
                  </a:lnTo>
                  <a:lnTo>
                    <a:pt x="1929533" y="1698873"/>
                  </a:lnTo>
                  <a:lnTo>
                    <a:pt x="1886488" y="1716369"/>
                  </a:lnTo>
                  <a:lnTo>
                    <a:pt x="1841926" y="1727055"/>
                  </a:lnTo>
                  <a:lnTo>
                    <a:pt x="1796536" y="1730873"/>
                  </a:lnTo>
                  <a:lnTo>
                    <a:pt x="1751008" y="1727767"/>
                  </a:lnTo>
                  <a:lnTo>
                    <a:pt x="1706031" y="1717678"/>
                  </a:lnTo>
                  <a:lnTo>
                    <a:pt x="1662292" y="1700550"/>
                  </a:lnTo>
                  <a:lnTo>
                    <a:pt x="1620481" y="1676324"/>
                  </a:lnTo>
                  <a:lnTo>
                    <a:pt x="1604951" y="1722759"/>
                  </a:lnTo>
                  <a:lnTo>
                    <a:pt x="1584847" y="1766359"/>
                  </a:lnTo>
                  <a:lnTo>
                    <a:pt x="1560495" y="1806787"/>
                  </a:lnTo>
                  <a:lnTo>
                    <a:pt x="1532219" y="1843706"/>
                  </a:lnTo>
                  <a:lnTo>
                    <a:pt x="1500342" y="1876782"/>
                  </a:lnTo>
                  <a:lnTo>
                    <a:pt x="1465190" y="1905676"/>
                  </a:lnTo>
                  <a:lnTo>
                    <a:pt x="1427087" y="1930054"/>
                  </a:lnTo>
                  <a:lnTo>
                    <a:pt x="1386356" y="1949577"/>
                  </a:lnTo>
                  <a:lnTo>
                    <a:pt x="1343323" y="1963911"/>
                  </a:lnTo>
                  <a:lnTo>
                    <a:pt x="1296455" y="1972941"/>
                  </a:lnTo>
                  <a:lnTo>
                    <a:pt x="1249660" y="1975510"/>
                  </a:lnTo>
                  <a:lnTo>
                    <a:pt x="1203421" y="1971826"/>
                  </a:lnTo>
                  <a:lnTo>
                    <a:pt x="1158220" y="1962096"/>
                  </a:lnTo>
                  <a:lnTo>
                    <a:pt x="1114539" y="1946528"/>
                  </a:lnTo>
                  <a:lnTo>
                    <a:pt x="1072861" y="1925329"/>
                  </a:lnTo>
                  <a:lnTo>
                    <a:pt x="1033666" y="1898706"/>
                  </a:lnTo>
                  <a:lnTo>
                    <a:pt x="997438" y="1866867"/>
                  </a:lnTo>
                  <a:lnTo>
                    <a:pt x="964658" y="1830018"/>
                  </a:lnTo>
                  <a:lnTo>
                    <a:pt x="935808" y="1788369"/>
                  </a:lnTo>
                  <a:lnTo>
                    <a:pt x="895703" y="1811928"/>
                  </a:lnTo>
                  <a:lnTo>
                    <a:pt x="854438" y="1830482"/>
                  </a:lnTo>
                  <a:lnTo>
                    <a:pt x="812327" y="1844120"/>
                  </a:lnTo>
                  <a:lnTo>
                    <a:pt x="769683" y="1852933"/>
                  </a:lnTo>
                  <a:lnTo>
                    <a:pt x="726820" y="1857011"/>
                  </a:lnTo>
                  <a:lnTo>
                    <a:pt x="684052" y="1856441"/>
                  </a:lnTo>
                  <a:lnTo>
                    <a:pt x="641690" y="1851316"/>
                  </a:lnTo>
                  <a:lnTo>
                    <a:pt x="600050" y="1841723"/>
                  </a:lnTo>
                  <a:lnTo>
                    <a:pt x="559443" y="1827753"/>
                  </a:lnTo>
                  <a:lnTo>
                    <a:pt x="520183" y="1809495"/>
                  </a:lnTo>
                  <a:lnTo>
                    <a:pt x="482584" y="1787039"/>
                  </a:lnTo>
                  <a:lnTo>
                    <a:pt x="446959" y="1760475"/>
                  </a:lnTo>
                  <a:lnTo>
                    <a:pt x="413620" y="1729893"/>
                  </a:lnTo>
                  <a:lnTo>
                    <a:pt x="382883" y="1695381"/>
                  </a:lnTo>
                  <a:lnTo>
                    <a:pt x="355059" y="1657030"/>
                  </a:lnTo>
                  <a:lnTo>
                    <a:pt x="330462" y="1614929"/>
                  </a:lnTo>
                  <a:lnTo>
                    <a:pt x="285994" y="1616260"/>
                  </a:lnTo>
                  <a:lnTo>
                    <a:pt x="243050" y="1609104"/>
                  </a:lnTo>
                  <a:lnTo>
                    <a:pt x="202467" y="1594068"/>
                  </a:lnTo>
                  <a:lnTo>
                    <a:pt x="165084" y="1571758"/>
                  </a:lnTo>
                  <a:lnTo>
                    <a:pt x="131738" y="1542782"/>
                  </a:lnTo>
                  <a:lnTo>
                    <a:pt x="103268" y="1507746"/>
                  </a:lnTo>
                  <a:lnTo>
                    <a:pt x="80510" y="1467258"/>
                  </a:lnTo>
                  <a:lnTo>
                    <a:pt x="64304" y="1421924"/>
                  </a:lnTo>
                  <a:lnTo>
                    <a:pt x="55885" y="1375613"/>
                  </a:lnTo>
                  <a:lnTo>
                    <a:pt x="54919" y="1329106"/>
                  </a:lnTo>
                  <a:lnTo>
                    <a:pt x="61185" y="1283416"/>
                  </a:lnTo>
                  <a:lnTo>
                    <a:pt x="74464" y="1239559"/>
                  </a:lnTo>
                  <a:lnTo>
                    <a:pt x="94534" y="1198548"/>
                  </a:lnTo>
                  <a:lnTo>
                    <a:pt x="121176" y="1161400"/>
                  </a:lnTo>
                  <a:lnTo>
                    <a:pt x="82047" y="1130070"/>
                  </a:lnTo>
                  <a:lnTo>
                    <a:pt x="49769" y="1091685"/>
                  </a:lnTo>
                  <a:lnTo>
                    <a:pt x="24939" y="1047571"/>
                  </a:lnTo>
                  <a:lnTo>
                    <a:pt x="8150" y="999053"/>
                  </a:lnTo>
                  <a:lnTo>
                    <a:pt x="0" y="947457"/>
                  </a:lnTo>
                  <a:lnTo>
                    <a:pt x="1082" y="894109"/>
                  </a:lnTo>
                  <a:lnTo>
                    <a:pt x="11582" y="841975"/>
                  </a:lnTo>
                  <a:lnTo>
                    <a:pt x="30597" y="794204"/>
                  </a:lnTo>
                  <a:lnTo>
                    <a:pt x="57183" y="751817"/>
                  </a:lnTo>
                  <a:lnTo>
                    <a:pt x="90400" y="715835"/>
                  </a:lnTo>
                  <a:lnTo>
                    <a:pt x="129303" y="687279"/>
                  </a:lnTo>
                  <a:lnTo>
                    <a:pt x="172952" y="667172"/>
                  </a:lnTo>
                  <a:lnTo>
                    <a:pt x="220404" y="656533"/>
                  </a:lnTo>
                  <a:lnTo>
                    <a:pt x="221084" y="654430"/>
                  </a:lnTo>
                  <a:lnTo>
                    <a:pt x="221821" y="652373"/>
                  </a:lnTo>
                  <a:lnTo>
                    <a:pt x="222501" y="650270"/>
                  </a:lnTo>
                  <a:close/>
                </a:path>
                <a:path w="2452370" h="1976120">
                  <a:moveTo>
                    <a:pt x="267466" y="1190017"/>
                  </a:moveTo>
                  <a:lnTo>
                    <a:pt x="229978" y="1190077"/>
                  </a:lnTo>
                  <a:lnTo>
                    <a:pt x="193123" y="1183919"/>
                  </a:lnTo>
                  <a:lnTo>
                    <a:pt x="157533" y="1171702"/>
                  </a:lnTo>
                  <a:lnTo>
                    <a:pt x="123841" y="1153582"/>
                  </a:lnTo>
                </a:path>
                <a:path w="2452370" h="1976120">
                  <a:moveTo>
                    <a:pt x="394194" y="1588735"/>
                  </a:moveTo>
                  <a:lnTo>
                    <a:pt x="378916" y="1594793"/>
                  </a:lnTo>
                  <a:lnTo>
                    <a:pt x="363313" y="1599724"/>
                  </a:lnTo>
                  <a:lnTo>
                    <a:pt x="347445" y="1603514"/>
                  </a:lnTo>
                  <a:lnTo>
                    <a:pt x="331369" y="1606152"/>
                  </a:lnTo>
                </a:path>
                <a:path w="2452370" h="1976120">
                  <a:moveTo>
                    <a:pt x="935695" y="1780324"/>
                  </a:moveTo>
                  <a:lnTo>
                    <a:pt x="924801" y="1761293"/>
                  </a:lnTo>
                  <a:lnTo>
                    <a:pt x="914843" y="1741666"/>
                  </a:lnTo>
                  <a:lnTo>
                    <a:pt x="905842" y="1721483"/>
                  </a:lnTo>
                  <a:lnTo>
                    <a:pt x="897819" y="1700781"/>
                  </a:lnTo>
                </a:path>
                <a:path w="2452370" h="1976120">
                  <a:moveTo>
                    <a:pt x="1635904" y="1581970"/>
                  </a:moveTo>
                  <a:lnTo>
                    <a:pt x="1633706" y="1604084"/>
                  </a:lnTo>
                  <a:lnTo>
                    <a:pt x="1630439" y="1626032"/>
                  </a:lnTo>
                  <a:lnTo>
                    <a:pt x="1626120" y="1647766"/>
                  </a:lnTo>
                  <a:lnTo>
                    <a:pt x="1620765" y="1669238"/>
                  </a:lnTo>
                </a:path>
                <a:path w="2452370" h="1976120">
                  <a:moveTo>
                    <a:pt x="1936536" y="1042680"/>
                  </a:moveTo>
                  <a:lnTo>
                    <a:pt x="1977123" y="1068442"/>
                  </a:lnTo>
                  <a:lnTo>
                    <a:pt x="2013420" y="1099771"/>
                  </a:lnTo>
                  <a:lnTo>
                    <a:pt x="2045066" y="1136029"/>
                  </a:lnTo>
                  <a:lnTo>
                    <a:pt x="2071699" y="1176577"/>
                  </a:lnTo>
                  <a:lnTo>
                    <a:pt x="2092958" y="1220776"/>
                  </a:lnTo>
                  <a:lnTo>
                    <a:pt x="2108480" y="1267988"/>
                  </a:lnTo>
                  <a:lnTo>
                    <a:pt x="2117906" y="1317574"/>
                  </a:lnTo>
                  <a:lnTo>
                    <a:pt x="2120873" y="1368896"/>
                  </a:lnTo>
                </a:path>
                <a:path w="2452370" h="1976120">
                  <a:moveTo>
                    <a:pt x="2371382" y="695253"/>
                  </a:moveTo>
                  <a:lnTo>
                    <a:pt x="2355786" y="729590"/>
                  </a:lnTo>
                  <a:lnTo>
                    <a:pt x="2336772" y="761630"/>
                  </a:lnTo>
                  <a:lnTo>
                    <a:pt x="2314537" y="791064"/>
                  </a:lnTo>
                  <a:lnTo>
                    <a:pt x="2289277" y="817584"/>
                  </a:lnTo>
                </a:path>
                <a:path w="2452370" h="1976120">
                  <a:moveTo>
                    <a:pt x="2174400" y="241403"/>
                  </a:moveTo>
                  <a:lnTo>
                    <a:pt x="2176429" y="255748"/>
                  </a:lnTo>
                  <a:lnTo>
                    <a:pt x="2177830" y="270174"/>
                  </a:lnTo>
                  <a:lnTo>
                    <a:pt x="2178594" y="284661"/>
                  </a:lnTo>
                  <a:lnTo>
                    <a:pt x="2178709" y="299186"/>
                  </a:lnTo>
                </a:path>
                <a:path w="2452370" h="1976120">
                  <a:moveTo>
                    <a:pt x="1650136" y="174020"/>
                  </a:moveTo>
                  <a:lnTo>
                    <a:pt x="1658807" y="154387"/>
                  </a:lnTo>
                  <a:lnTo>
                    <a:pt x="1668727" y="135512"/>
                  </a:lnTo>
                  <a:lnTo>
                    <a:pt x="1679870" y="117468"/>
                  </a:lnTo>
                  <a:lnTo>
                    <a:pt x="1692209" y="100329"/>
                  </a:lnTo>
                </a:path>
                <a:path w="2452370" h="1976120">
                  <a:moveTo>
                    <a:pt x="1256797" y="209129"/>
                  </a:moveTo>
                  <a:lnTo>
                    <a:pt x="1260535" y="192740"/>
                  </a:lnTo>
                  <a:lnTo>
                    <a:pt x="1265188" y="176655"/>
                  </a:lnTo>
                  <a:lnTo>
                    <a:pt x="1270735" y="160921"/>
                  </a:lnTo>
                  <a:lnTo>
                    <a:pt x="1277153" y="145586"/>
                  </a:lnTo>
                </a:path>
                <a:path w="2452370" h="1976120">
                  <a:moveTo>
                    <a:pt x="795189" y="230706"/>
                  </a:moveTo>
                  <a:lnTo>
                    <a:pt x="814871" y="244249"/>
                  </a:lnTo>
                  <a:lnTo>
                    <a:pt x="833745" y="259066"/>
                  </a:lnTo>
                  <a:lnTo>
                    <a:pt x="851770" y="275108"/>
                  </a:lnTo>
                  <a:lnTo>
                    <a:pt x="868901" y="292329"/>
                  </a:lnTo>
                </a:path>
                <a:path w="2452370" h="1976120">
                  <a:moveTo>
                    <a:pt x="235373" y="715138"/>
                  </a:moveTo>
                  <a:lnTo>
                    <a:pt x="231281" y="699146"/>
                  </a:lnTo>
                  <a:lnTo>
                    <a:pt x="227768" y="682996"/>
                  </a:lnTo>
                  <a:lnTo>
                    <a:pt x="224840" y="666699"/>
                  </a:lnTo>
                  <a:lnTo>
                    <a:pt x="222501" y="650270"/>
                  </a:lnTo>
                </a:path>
              </a:pathLst>
            </a:custGeom>
            <a:ln w="12699">
              <a:solidFill>
                <a:srgbClr val="A6A6A6"/>
              </a:solidFill>
            </a:ln>
          </p:spPr>
          <p:txBody>
            <a:bodyPr wrap="square" lIns="0" tIns="0" rIns="0" bIns="0" rtlCol="0"/>
            <a:lstStyle/>
            <a:p>
              <a:endParaRPr dirty="0"/>
            </a:p>
          </p:txBody>
        </p:sp>
      </p:grpSp>
      <p:sp>
        <p:nvSpPr>
          <p:cNvPr id="24" name="object 24"/>
          <p:cNvSpPr txBox="1"/>
          <p:nvPr/>
        </p:nvSpPr>
        <p:spPr>
          <a:xfrm>
            <a:off x="3179117" y="1679287"/>
            <a:ext cx="1014719" cy="274434"/>
          </a:xfrm>
          <a:prstGeom prst="rect">
            <a:avLst/>
          </a:prstGeom>
        </p:spPr>
        <p:txBody>
          <a:bodyPr vert="horz" wrap="square" lIns="0" tIns="12700" rIns="0" bIns="0" rtlCol="0">
            <a:spAutoFit/>
          </a:bodyPr>
          <a:lstStyle/>
          <a:p>
            <a:pPr marL="12700">
              <a:lnSpc>
                <a:spcPct val="100000"/>
              </a:lnSpc>
              <a:spcBef>
                <a:spcPts val="100"/>
              </a:spcBef>
            </a:pPr>
            <a:r>
              <a:rPr sz="1700" b="1" spc="-5" dirty="0">
                <a:latin typeface="Arial"/>
                <a:cs typeface="Arial"/>
              </a:rPr>
              <a:t>Product</a:t>
            </a:r>
            <a:endParaRPr sz="1700" dirty="0">
              <a:latin typeface="Arial"/>
              <a:cs typeface="Arial"/>
            </a:endParaRPr>
          </a:p>
        </p:txBody>
      </p:sp>
      <p:sp>
        <p:nvSpPr>
          <p:cNvPr id="25" name="object 25"/>
          <p:cNvSpPr txBox="1"/>
          <p:nvPr/>
        </p:nvSpPr>
        <p:spPr>
          <a:xfrm>
            <a:off x="2503995" y="1912690"/>
            <a:ext cx="2368446" cy="791883"/>
          </a:xfrm>
          <a:prstGeom prst="rect">
            <a:avLst/>
          </a:prstGeom>
        </p:spPr>
        <p:txBody>
          <a:bodyPr vert="horz" wrap="square" lIns="0" tIns="22225" rIns="0" bIns="0" rtlCol="0">
            <a:spAutoFit/>
          </a:bodyPr>
          <a:lstStyle/>
          <a:p>
            <a:pPr marL="12700" marR="5080" algn="ctr">
              <a:lnSpc>
                <a:spcPts val="2030"/>
              </a:lnSpc>
              <a:spcBef>
                <a:spcPts val="175"/>
              </a:spcBef>
            </a:pPr>
            <a:r>
              <a:rPr sz="1700" b="1" spc="-5" dirty="0">
                <a:latin typeface="Arial"/>
                <a:cs typeface="Arial"/>
              </a:rPr>
              <a:t>Recommendations  </a:t>
            </a:r>
            <a:r>
              <a:rPr sz="1700" b="1" dirty="0">
                <a:latin typeface="Arial"/>
                <a:cs typeface="Arial"/>
              </a:rPr>
              <a:t>that </a:t>
            </a:r>
            <a:r>
              <a:rPr sz="1700" b="1" spc="-5" dirty="0">
                <a:latin typeface="Arial"/>
                <a:cs typeface="Arial"/>
              </a:rPr>
              <a:t>are</a:t>
            </a:r>
            <a:r>
              <a:rPr sz="1700" b="1" spc="459" dirty="0">
                <a:latin typeface="Arial"/>
                <a:cs typeface="Arial"/>
              </a:rPr>
              <a:t> </a:t>
            </a:r>
            <a:r>
              <a:rPr sz="1700" b="1" i="1" u="heavy" spc="-5" dirty="0">
                <a:uFill>
                  <a:solidFill>
                    <a:srgbClr val="000000"/>
                  </a:solidFill>
                </a:uFill>
                <a:latin typeface="Arial"/>
                <a:cs typeface="Arial"/>
              </a:rPr>
              <a:t>Relevant </a:t>
            </a:r>
            <a:r>
              <a:rPr sz="1700" b="1" i="1" dirty="0">
                <a:latin typeface="Arial"/>
                <a:cs typeface="Arial"/>
              </a:rPr>
              <a:t> </a:t>
            </a:r>
            <a:r>
              <a:rPr sz="1700" b="1" dirty="0">
                <a:latin typeface="Arial"/>
                <a:cs typeface="Arial"/>
              </a:rPr>
              <a:t>&amp;</a:t>
            </a:r>
            <a:r>
              <a:rPr sz="1700" b="1" spc="-15" dirty="0">
                <a:latin typeface="Arial"/>
                <a:cs typeface="Arial"/>
              </a:rPr>
              <a:t> </a:t>
            </a:r>
            <a:r>
              <a:rPr sz="1700" b="1" i="1" u="heavy" spc="-5" dirty="0">
                <a:uFill>
                  <a:solidFill>
                    <a:srgbClr val="000000"/>
                  </a:solidFill>
                </a:uFill>
                <a:latin typeface="Arial"/>
                <a:cs typeface="Arial"/>
              </a:rPr>
              <a:t>Compelling</a:t>
            </a:r>
            <a:endParaRPr sz="1700" dirty="0">
              <a:latin typeface="Arial"/>
              <a:cs typeface="Arial"/>
            </a:endParaRPr>
          </a:p>
        </p:txBody>
      </p:sp>
      <p:sp>
        <p:nvSpPr>
          <p:cNvPr id="26" name="object 26"/>
          <p:cNvSpPr txBox="1"/>
          <p:nvPr/>
        </p:nvSpPr>
        <p:spPr>
          <a:xfrm>
            <a:off x="8260060" y="3389465"/>
            <a:ext cx="2201631" cy="1304844"/>
          </a:xfrm>
          <a:prstGeom prst="rect">
            <a:avLst/>
          </a:prstGeom>
        </p:spPr>
        <p:txBody>
          <a:bodyPr vert="horz" wrap="square" lIns="0" tIns="22225" rIns="0" bIns="0" rtlCol="0">
            <a:spAutoFit/>
          </a:bodyPr>
          <a:lstStyle/>
          <a:p>
            <a:pPr marL="12700" marR="5080" algn="ctr">
              <a:lnSpc>
                <a:spcPts val="2030"/>
              </a:lnSpc>
              <a:spcBef>
                <a:spcPts val="175"/>
              </a:spcBef>
            </a:pPr>
            <a:r>
              <a:rPr sz="1700" b="1" spc="-5" dirty="0">
                <a:latin typeface="Arial"/>
                <a:cs typeface="Arial"/>
              </a:rPr>
              <a:t>Friend</a:t>
            </a:r>
            <a:r>
              <a:rPr sz="1700" b="1" spc="-95" dirty="0">
                <a:latin typeface="Arial"/>
                <a:cs typeface="Arial"/>
              </a:rPr>
              <a:t> </a:t>
            </a:r>
            <a:r>
              <a:rPr sz="1700" b="1" spc="-5" dirty="0">
                <a:latin typeface="Arial"/>
                <a:cs typeface="Arial"/>
              </a:rPr>
              <a:t>Invitations </a:t>
            </a:r>
            <a:r>
              <a:rPr sz="1700" b="1" spc="-455" dirty="0">
                <a:latin typeface="Arial"/>
                <a:cs typeface="Arial"/>
              </a:rPr>
              <a:t> </a:t>
            </a:r>
            <a:r>
              <a:rPr sz="1700" b="1" dirty="0">
                <a:latin typeface="Arial"/>
                <a:cs typeface="Arial"/>
              </a:rPr>
              <a:t>to</a:t>
            </a:r>
            <a:r>
              <a:rPr sz="1700" b="1" spc="-15" dirty="0">
                <a:latin typeface="Arial"/>
                <a:cs typeface="Arial"/>
              </a:rPr>
              <a:t> </a:t>
            </a:r>
            <a:r>
              <a:rPr sz="1700" b="1" spc="-5" dirty="0">
                <a:latin typeface="Arial"/>
                <a:cs typeface="Arial"/>
              </a:rPr>
              <a:t>join</a:t>
            </a:r>
            <a:r>
              <a:rPr sz="1700" b="1" spc="-10" dirty="0">
                <a:latin typeface="Arial"/>
                <a:cs typeface="Arial"/>
              </a:rPr>
              <a:t> </a:t>
            </a:r>
            <a:r>
              <a:rPr sz="1700" b="1" dirty="0">
                <a:latin typeface="Arial"/>
                <a:cs typeface="Arial"/>
              </a:rPr>
              <a:t>a</a:t>
            </a:r>
            <a:endParaRPr sz="1700" dirty="0">
              <a:latin typeface="Arial"/>
              <a:cs typeface="Arial"/>
            </a:endParaRPr>
          </a:p>
          <a:p>
            <a:pPr marL="3175" algn="ctr">
              <a:lnSpc>
                <a:spcPts val="1945"/>
              </a:lnSpc>
            </a:pPr>
            <a:r>
              <a:rPr sz="1700" b="1" spc="-5" dirty="0">
                <a:latin typeface="Arial"/>
                <a:cs typeface="Arial"/>
              </a:rPr>
              <a:t>Game</a:t>
            </a:r>
            <a:r>
              <a:rPr sz="1700" b="1" spc="-35" dirty="0">
                <a:latin typeface="Arial"/>
                <a:cs typeface="Arial"/>
              </a:rPr>
              <a:t> </a:t>
            </a:r>
            <a:r>
              <a:rPr sz="1700" b="1" spc="-5" dirty="0">
                <a:latin typeface="Arial"/>
                <a:cs typeface="Arial"/>
              </a:rPr>
              <a:t>or</a:t>
            </a:r>
            <a:r>
              <a:rPr sz="1700" b="1" spc="-35" dirty="0">
                <a:latin typeface="Arial"/>
                <a:cs typeface="Arial"/>
              </a:rPr>
              <a:t> </a:t>
            </a:r>
            <a:r>
              <a:rPr sz="1700" b="1" spc="-5" dirty="0">
                <a:latin typeface="Arial"/>
                <a:cs typeface="Arial"/>
              </a:rPr>
              <a:t>Activity</a:t>
            </a:r>
            <a:endParaRPr sz="1700" dirty="0">
              <a:latin typeface="Arial"/>
              <a:cs typeface="Arial"/>
            </a:endParaRPr>
          </a:p>
          <a:p>
            <a:pPr marL="246379" marR="233045" algn="ctr">
              <a:lnSpc>
                <a:spcPts val="2030"/>
              </a:lnSpc>
              <a:spcBef>
                <a:spcPts val="70"/>
              </a:spcBef>
            </a:pPr>
            <a:r>
              <a:rPr sz="1700" b="1" dirty="0">
                <a:latin typeface="Arial"/>
                <a:cs typeface="Arial"/>
              </a:rPr>
              <a:t>that</a:t>
            </a:r>
            <a:r>
              <a:rPr sz="1700" b="1" spc="-100" dirty="0">
                <a:latin typeface="Arial"/>
                <a:cs typeface="Arial"/>
              </a:rPr>
              <a:t> </a:t>
            </a:r>
            <a:r>
              <a:rPr sz="1700" b="1" spc="-5" dirty="0">
                <a:latin typeface="Arial"/>
                <a:cs typeface="Arial"/>
              </a:rPr>
              <a:t>expands </a:t>
            </a:r>
            <a:r>
              <a:rPr sz="1700" b="1" spc="-455" dirty="0">
                <a:latin typeface="Arial"/>
                <a:cs typeface="Arial"/>
              </a:rPr>
              <a:t> </a:t>
            </a:r>
            <a:r>
              <a:rPr sz="1700" b="1" spc="-5" dirty="0">
                <a:latin typeface="Arial"/>
                <a:cs typeface="Arial"/>
              </a:rPr>
              <a:t>business</a:t>
            </a:r>
            <a:endParaRPr sz="1700" dirty="0">
              <a:latin typeface="Arial"/>
              <a:cs typeface="Arial"/>
            </a:endParaRPr>
          </a:p>
        </p:txBody>
      </p:sp>
      <p:sp>
        <p:nvSpPr>
          <p:cNvPr id="27" name="object 27"/>
          <p:cNvSpPr txBox="1"/>
          <p:nvPr/>
        </p:nvSpPr>
        <p:spPr>
          <a:xfrm>
            <a:off x="4846816" y="4814373"/>
            <a:ext cx="2335391" cy="1048364"/>
          </a:xfrm>
          <a:prstGeom prst="rect">
            <a:avLst/>
          </a:prstGeom>
        </p:spPr>
        <p:txBody>
          <a:bodyPr vert="horz" wrap="square" lIns="0" tIns="22225" rIns="0" bIns="0" rtlCol="0">
            <a:spAutoFit/>
          </a:bodyPr>
          <a:lstStyle/>
          <a:p>
            <a:pPr marL="12065" marR="5080" indent="-2540" algn="ctr">
              <a:lnSpc>
                <a:spcPts val="2030"/>
              </a:lnSpc>
              <a:spcBef>
                <a:spcPts val="175"/>
              </a:spcBef>
            </a:pPr>
            <a:r>
              <a:rPr sz="1700" b="1" spc="-5" dirty="0">
                <a:latin typeface="Arial"/>
                <a:cs typeface="Arial"/>
              </a:rPr>
              <a:t>Preventing Fraud </a:t>
            </a:r>
            <a:r>
              <a:rPr sz="1700" b="1" dirty="0">
                <a:latin typeface="Arial"/>
                <a:cs typeface="Arial"/>
              </a:rPr>
              <a:t> </a:t>
            </a:r>
            <a:r>
              <a:rPr sz="1700" b="1" spc="-5" dirty="0">
                <a:latin typeface="Arial"/>
                <a:cs typeface="Arial"/>
              </a:rPr>
              <a:t>as it is </a:t>
            </a:r>
            <a:r>
              <a:rPr sz="1700" b="1" i="1" u="heavy" spc="-5" dirty="0">
                <a:uFill>
                  <a:solidFill>
                    <a:srgbClr val="000000"/>
                  </a:solidFill>
                </a:uFill>
                <a:latin typeface="Arial"/>
                <a:cs typeface="Arial"/>
              </a:rPr>
              <a:t>Occurring </a:t>
            </a:r>
            <a:r>
              <a:rPr sz="1700" b="1" i="1" dirty="0">
                <a:latin typeface="Arial"/>
                <a:cs typeface="Arial"/>
              </a:rPr>
              <a:t> </a:t>
            </a:r>
            <a:r>
              <a:rPr sz="1700" b="1" dirty="0">
                <a:latin typeface="Arial"/>
                <a:cs typeface="Arial"/>
              </a:rPr>
              <a:t>&amp;</a:t>
            </a:r>
            <a:r>
              <a:rPr sz="1700" b="1" spc="-50" dirty="0">
                <a:latin typeface="Arial"/>
                <a:cs typeface="Arial"/>
              </a:rPr>
              <a:t> </a:t>
            </a:r>
            <a:r>
              <a:rPr sz="1700" b="1" spc="-5" dirty="0">
                <a:latin typeface="Arial"/>
                <a:cs typeface="Arial"/>
              </a:rPr>
              <a:t>preventing</a:t>
            </a:r>
            <a:r>
              <a:rPr sz="1700" b="1" spc="-50" dirty="0">
                <a:latin typeface="Arial"/>
                <a:cs typeface="Arial"/>
              </a:rPr>
              <a:t> </a:t>
            </a:r>
            <a:r>
              <a:rPr sz="1700" b="1" spc="-5" dirty="0">
                <a:latin typeface="Arial"/>
                <a:cs typeface="Arial"/>
              </a:rPr>
              <a:t>more </a:t>
            </a:r>
            <a:r>
              <a:rPr sz="1700" b="1" spc="-459" dirty="0">
                <a:latin typeface="Arial"/>
                <a:cs typeface="Arial"/>
              </a:rPr>
              <a:t> </a:t>
            </a:r>
            <a:r>
              <a:rPr sz="1700" b="1" spc="-5" dirty="0">
                <a:latin typeface="Arial"/>
                <a:cs typeface="Arial"/>
              </a:rPr>
              <a:t>proactively</a:t>
            </a:r>
            <a:endParaRPr sz="1700" dirty="0">
              <a:latin typeface="Arial"/>
              <a:cs typeface="Arial"/>
            </a:endParaRPr>
          </a:p>
        </p:txBody>
      </p:sp>
      <p:sp>
        <p:nvSpPr>
          <p:cNvPr id="28" name="object 28"/>
          <p:cNvSpPr txBox="1"/>
          <p:nvPr/>
        </p:nvSpPr>
        <p:spPr>
          <a:xfrm>
            <a:off x="6900267" y="1863705"/>
            <a:ext cx="3147934" cy="1048364"/>
          </a:xfrm>
          <a:prstGeom prst="rect">
            <a:avLst/>
          </a:prstGeom>
        </p:spPr>
        <p:txBody>
          <a:bodyPr vert="horz" wrap="square" lIns="0" tIns="22225" rIns="0" bIns="0" rtlCol="0">
            <a:spAutoFit/>
          </a:bodyPr>
          <a:lstStyle/>
          <a:p>
            <a:pPr marL="12700" marR="5080" algn="ctr">
              <a:lnSpc>
                <a:spcPts val="2030"/>
              </a:lnSpc>
              <a:spcBef>
                <a:spcPts val="175"/>
              </a:spcBef>
            </a:pPr>
            <a:r>
              <a:rPr sz="1700" b="1" spc="-5" dirty="0">
                <a:latin typeface="Arial"/>
                <a:cs typeface="Arial"/>
              </a:rPr>
              <a:t>Learning</a:t>
            </a:r>
            <a:r>
              <a:rPr sz="1700" b="1" spc="-50" dirty="0">
                <a:latin typeface="Arial"/>
                <a:cs typeface="Arial"/>
              </a:rPr>
              <a:t> </a:t>
            </a:r>
            <a:r>
              <a:rPr sz="1700" b="1" spc="-5" dirty="0">
                <a:latin typeface="Arial"/>
                <a:cs typeface="Arial"/>
              </a:rPr>
              <a:t>why</a:t>
            </a:r>
            <a:r>
              <a:rPr sz="1700" b="1" spc="-45" dirty="0">
                <a:latin typeface="Arial"/>
                <a:cs typeface="Arial"/>
              </a:rPr>
              <a:t> </a:t>
            </a:r>
            <a:r>
              <a:rPr sz="1700" b="1" spc="-5" dirty="0">
                <a:latin typeface="Arial"/>
                <a:cs typeface="Arial"/>
              </a:rPr>
              <a:t>Customers </a:t>
            </a:r>
            <a:r>
              <a:rPr sz="1700" b="1" spc="-459" dirty="0">
                <a:latin typeface="Arial"/>
                <a:cs typeface="Arial"/>
              </a:rPr>
              <a:t> </a:t>
            </a:r>
            <a:r>
              <a:rPr sz="1700" b="1" spc="-5" dirty="0">
                <a:latin typeface="Arial"/>
                <a:cs typeface="Arial"/>
              </a:rPr>
              <a:t>Switch </a:t>
            </a:r>
            <a:r>
              <a:rPr sz="1700" b="1" dirty="0">
                <a:latin typeface="Arial"/>
                <a:cs typeface="Arial"/>
              </a:rPr>
              <a:t>to </a:t>
            </a:r>
            <a:r>
              <a:rPr sz="1700" b="1" spc="-5" dirty="0">
                <a:latin typeface="Arial"/>
                <a:cs typeface="Arial"/>
              </a:rPr>
              <a:t>competitors </a:t>
            </a:r>
            <a:r>
              <a:rPr sz="1700" b="1" dirty="0">
                <a:latin typeface="Arial"/>
                <a:cs typeface="Arial"/>
              </a:rPr>
              <a:t> </a:t>
            </a:r>
            <a:r>
              <a:rPr sz="1700" b="1" spc="-5" dirty="0">
                <a:latin typeface="Arial"/>
                <a:cs typeface="Arial"/>
              </a:rPr>
              <a:t>and</a:t>
            </a:r>
            <a:r>
              <a:rPr sz="1700" b="1" spc="-15" dirty="0">
                <a:latin typeface="Arial"/>
                <a:cs typeface="Arial"/>
              </a:rPr>
              <a:t> </a:t>
            </a:r>
            <a:r>
              <a:rPr sz="1700" b="1" dirty="0">
                <a:latin typeface="Arial"/>
                <a:cs typeface="Arial"/>
              </a:rPr>
              <a:t>their</a:t>
            </a:r>
            <a:r>
              <a:rPr sz="1700" b="1" spc="-10" dirty="0">
                <a:latin typeface="Arial"/>
                <a:cs typeface="Arial"/>
              </a:rPr>
              <a:t> </a:t>
            </a:r>
            <a:r>
              <a:rPr sz="1700" b="1" spc="-5" dirty="0">
                <a:latin typeface="Arial"/>
                <a:cs typeface="Arial"/>
              </a:rPr>
              <a:t>offers;</a:t>
            </a:r>
            <a:r>
              <a:rPr sz="1700" b="1" spc="-10" dirty="0">
                <a:latin typeface="Arial"/>
                <a:cs typeface="Arial"/>
              </a:rPr>
              <a:t> </a:t>
            </a:r>
            <a:r>
              <a:rPr sz="1700" b="1" spc="-5" dirty="0">
                <a:latin typeface="Arial"/>
                <a:cs typeface="Arial"/>
              </a:rPr>
              <a:t>in</a:t>
            </a:r>
            <a:endParaRPr sz="1700" dirty="0">
              <a:latin typeface="Arial"/>
              <a:cs typeface="Arial"/>
            </a:endParaRPr>
          </a:p>
          <a:p>
            <a:pPr marL="62865" algn="ctr">
              <a:lnSpc>
                <a:spcPts val="1950"/>
              </a:lnSpc>
            </a:pPr>
            <a:r>
              <a:rPr sz="1700" b="1" dirty="0">
                <a:latin typeface="Arial"/>
                <a:cs typeface="Arial"/>
              </a:rPr>
              <a:t>time</a:t>
            </a:r>
            <a:r>
              <a:rPr sz="1700" b="1" spc="-40" dirty="0">
                <a:latin typeface="Arial"/>
                <a:cs typeface="Arial"/>
              </a:rPr>
              <a:t> </a:t>
            </a:r>
            <a:r>
              <a:rPr sz="1700" b="1" dirty="0">
                <a:latin typeface="Arial"/>
                <a:cs typeface="Arial"/>
              </a:rPr>
              <a:t>to</a:t>
            </a:r>
            <a:r>
              <a:rPr sz="1700" b="1" spc="-35" dirty="0">
                <a:latin typeface="Arial"/>
                <a:cs typeface="Arial"/>
              </a:rPr>
              <a:t> </a:t>
            </a:r>
            <a:r>
              <a:rPr sz="1700" b="1" spc="-5" dirty="0">
                <a:latin typeface="Arial"/>
                <a:cs typeface="Arial"/>
              </a:rPr>
              <a:t>Counter</a:t>
            </a:r>
            <a:endParaRPr sz="1700" dirty="0">
              <a:latin typeface="Arial"/>
              <a:cs typeface="Arial"/>
            </a:endParaRPr>
          </a:p>
        </p:txBody>
      </p:sp>
      <p:grpSp>
        <p:nvGrpSpPr>
          <p:cNvPr id="29" name="object 29"/>
          <p:cNvGrpSpPr/>
          <p:nvPr/>
        </p:nvGrpSpPr>
        <p:grpSpPr>
          <a:xfrm>
            <a:off x="1115984" y="3414679"/>
            <a:ext cx="3141016" cy="1920240"/>
            <a:chOff x="921849" y="3762470"/>
            <a:chExt cx="2594610" cy="2115820"/>
          </a:xfrm>
        </p:grpSpPr>
        <p:pic>
          <p:nvPicPr>
            <p:cNvPr id="30" name="object 30"/>
            <p:cNvPicPr/>
            <p:nvPr/>
          </p:nvPicPr>
          <p:blipFill>
            <a:blip r:embed="rId5" cstate="print"/>
            <a:stretch>
              <a:fillRect/>
            </a:stretch>
          </p:blipFill>
          <p:spPr>
            <a:xfrm>
              <a:off x="921849" y="3762470"/>
              <a:ext cx="2594012" cy="2115434"/>
            </a:xfrm>
            <a:prstGeom prst="rect">
              <a:avLst/>
            </a:prstGeom>
          </p:spPr>
        </p:pic>
        <p:sp>
          <p:nvSpPr>
            <p:cNvPr id="31" name="object 31"/>
            <p:cNvSpPr/>
            <p:nvPr/>
          </p:nvSpPr>
          <p:spPr>
            <a:xfrm>
              <a:off x="992408" y="3807116"/>
              <a:ext cx="2453640" cy="1976120"/>
            </a:xfrm>
            <a:custGeom>
              <a:avLst/>
              <a:gdLst/>
              <a:ahLst/>
              <a:cxnLst/>
              <a:rect l="l" t="t" r="r" b="b"/>
              <a:pathLst>
                <a:path w="2453640" h="1976120">
                  <a:moveTo>
                    <a:pt x="1250470" y="1975510"/>
                  </a:moveTo>
                  <a:lnTo>
                    <a:pt x="1204201" y="1971826"/>
                  </a:lnTo>
                  <a:lnTo>
                    <a:pt x="1158971" y="1962096"/>
                  </a:lnTo>
                  <a:lnTo>
                    <a:pt x="1115262" y="1946528"/>
                  </a:lnTo>
                  <a:lnTo>
                    <a:pt x="1073556" y="1925329"/>
                  </a:lnTo>
                  <a:lnTo>
                    <a:pt x="1034336" y="1898706"/>
                  </a:lnTo>
                  <a:lnTo>
                    <a:pt x="998084" y="1866867"/>
                  </a:lnTo>
                  <a:lnTo>
                    <a:pt x="965283" y="1830018"/>
                  </a:lnTo>
                  <a:lnTo>
                    <a:pt x="936415" y="1788368"/>
                  </a:lnTo>
                  <a:lnTo>
                    <a:pt x="896283" y="1811927"/>
                  </a:lnTo>
                  <a:lnTo>
                    <a:pt x="854992" y="1830482"/>
                  </a:lnTo>
                  <a:lnTo>
                    <a:pt x="812853" y="1844120"/>
                  </a:lnTo>
                  <a:lnTo>
                    <a:pt x="770182" y="1852933"/>
                  </a:lnTo>
                  <a:lnTo>
                    <a:pt x="727292" y="1857010"/>
                  </a:lnTo>
                  <a:lnTo>
                    <a:pt x="684495" y="1856441"/>
                  </a:lnTo>
                  <a:lnTo>
                    <a:pt x="642106" y="1851315"/>
                  </a:lnTo>
                  <a:lnTo>
                    <a:pt x="600439" y="1841723"/>
                  </a:lnTo>
                  <a:lnTo>
                    <a:pt x="559805" y="1827753"/>
                  </a:lnTo>
                  <a:lnTo>
                    <a:pt x="520520" y="1809495"/>
                  </a:lnTo>
                  <a:lnTo>
                    <a:pt x="482897" y="1787039"/>
                  </a:lnTo>
                  <a:lnTo>
                    <a:pt x="447248" y="1760475"/>
                  </a:lnTo>
                  <a:lnTo>
                    <a:pt x="413889" y="1729892"/>
                  </a:lnTo>
                  <a:lnTo>
                    <a:pt x="383131" y="1695381"/>
                  </a:lnTo>
                  <a:lnTo>
                    <a:pt x="355289" y="1657030"/>
                  </a:lnTo>
                  <a:lnTo>
                    <a:pt x="330676" y="1614929"/>
                  </a:lnTo>
                  <a:lnTo>
                    <a:pt x="286179" y="1616260"/>
                  </a:lnTo>
                  <a:lnTo>
                    <a:pt x="243207" y="1609104"/>
                  </a:lnTo>
                  <a:lnTo>
                    <a:pt x="202598" y="1594068"/>
                  </a:lnTo>
                  <a:lnTo>
                    <a:pt x="165191" y="1571758"/>
                  </a:lnTo>
                  <a:lnTo>
                    <a:pt x="131824" y="1542782"/>
                  </a:lnTo>
                  <a:lnTo>
                    <a:pt x="103335" y="1507746"/>
                  </a:lnTo>
                  <a:lnTo>
                    <a:pt x="80563" y="1467258"/>
                  </a:lnTo>
                  <a:lnTo>
                    <a:pt x="64346" y="1421924"/>
                  </a:lnTo>
                  <a:lnTo>
                    <a:pt x="55921" y="1375614"/>
                  </a:lnTo>
                  <a:lnTo>
                    <a:pt x="54954" y="1329106"/>
                  </a:lnTo>
                  <a:lnTo>
                    <a:pt x="61225" y="1283416"/>
                  </a:lnTo>
                  <a:lnTo>
                    <a:pt x="74512" y="1239559"/>
                  </a:lnTo>
                  <a:lnTo>
                    <a:pt x="94596" y="1198548"/>
                  </a:lnTo>
                  <a:lnTo>
                    <a:pt x="121254" y="1161399"/>
                  </a:lnTo>
                  <a:lnTo>
                    <a:pt x="82100" y="1130070"/>
                  </a:lnTo>
                  <a:lnTo>
                    <a:pt x="49802" y="1091686"/>
                  </a:lnTo>
                  <a:lnTo>
                    <a:pt x="24955" y="1047572"/>
                  </a:lnTo>
                  <a:lnTo>
                    <a:pt x="8156" y="999054"/>
                  </a:lnTo>
                  <a:lnTo>
                    <a:pt x="0" y="947458"/>
                  </a:lnTo>
                  <a:lnTo>
                    <a:pt x="1082" y="894109"/>
                  </a:lnTo>
                  <a:lnTo>
                    <a:pt x="11590" y="841975"/>
                  </a:lnTo>
                  <a:lnTo>
                    <a:pt x="30617" y="794204"/>
                  </a:lnTo>
                  <a:lnTo>
                    <a:pt x="57221" y="751816"/>
                  </a:lnTo>
                  <a:lnTo>
                    <a:pt x="90458" y="715835"/>
                  </a:lnTo>
                  <a:lnTo>
                    <a:pt x="129387" y="687279"/>
                  </a:lnTo>
                  <a:lnTo>
                    <a:pt x="173064" y="667171"/>
                  </a:lnTo>
                  <a:lnTo>
                    <a:pt x="220547" y="656532"/>
                  </a:lnTo>
                  <a:lnTo>
                    <a:pt x="221227" y="654430"/>
                  </a:lnTo>
                  <a:lnTo>
                    <a:pt x="221965" y="652373"/>
                  </a:lnTo>
                  <a:lnTo>
                    <a:pt x="222646" y="650270"/>
                  </a:lnTo>
                  <a:lnTo>
                    <a:pt x="219164" y="597152"/>
                  </a:lnTo>
                  <a:lnTo>
                    <a:pt x="221785" y="544502"/>
                  </a:lnTo>
                  <a:lnTo>
                    <a:pt x="230335" y="492914"/>
                  </a:lnTo>
                  <a:lnTo>
                    <a:pt x="244644" y="442985"/>
                  </a:lnTo>
                  <a:lnTo>
                    <a:pt x="264540" y="395310"/>
                  </a:lnTo>
                  <a:lnTo>
                    <a:pt x="289852" y="350485"/>
                  </a:lnTo>
                  <a:lnTo>
                    <a:pt x="320406" y="309105"/>
                  </a:lnTo>
                  <a:lnTo>
                    <a:pt x="355498" y="272262"/>
                  </a:lnTo>
                  <a:lnTo>
                    <a:pt x="393819" y="241110"/>
                  </a:lnTo>
                  <a:lnTo>
                    <a:pt x="434835" y="215735"/>
                  </a:lnTo>
                  <a:lnTo>
                    <a:pt x="478012" y="196225"/>
                  </a:lnTo>
                  <a:lnTo>
                    <a:pt x="522818" y="182666"/>
                  </a:lnTo>
                  <a:lnTo>
                    <a:pt x="568719" y="175146"/>
                  </a:lnTo>
                  <a:lnTo>
                    <a:pt x="615182" y="173751"/>
                  </a:lnTo>
                  <a:lnTo>
                    <a:pt x="661674" y="178568"/>
                  </a:lnTo>
                  <a:lnTo>
                    <a:pt x="707661" y="189684"/>
                  </a:lnTo>
                  <a:lnTo>
                    <a:pt x="752610" y="207187"/>
                  </a:lnTo>
                  <a:lnTo>
                    <a:pt x="795988" y="231163"/>
                  </a:lnTo>
                  <a:lnTo>
                    <a:pt x="820365" y="188657"/>
                  </a:lnTo>
                  <a:lnTo>
                    <a:pt x="849245" y="151790"/>
                  </a:lnTo>
                  <a:lnTo>
                    <a:pt x="881968" y="120673"/>
                  </a:lnTo>
                  <a:lnTo>
                    <a:pt x="917876" y="95418"/>
                  </a:lnTo>
                  <a:lnTo>
                    <a:pt x="956308" y="76136"/>
                  </a:lnTo>
                  <a:lnTo>
                    <a:pt x="996605" y="62938"/>
                  </a:lnTo>
                  <a:lnTo>
                    <a:pt x="1038107" y="55935"/>
                  </a:lnTo>
                  <a:lnTo>
                    <a:pt x="1080154" y="55239"/>
                  </a:lnTo>
                  <a:lnTo>
                    <a:pt x="1122087" y="60960"/>
                  </a:lnTo>
                  <a:lnTo>
                    <a:pt x="1163246" y="73211"/>
                  </a:lnTo>
                  <a:lnTo>
                    <a:pt x="1202972" y="92102"/>
                  </a:lnTo>
                  <a:lnTo>
                    <a:pt x="1240604" y="117744"/>
                  </a:lnTo>
                  <a:lnTo>
                    <a:pt x="1275484" y="150249"/>
                  </a:lnTo>
                  <a:lnTo>
                    <a:pt x="1301141" y="105383"/>
                  </a:lnTo>
                  <a:lnTo>
                    <a:pt x="1333743" y="67309"/>
                  </a:lnTo>
                  <a:lnTo>
                    <a:pt x="1372200" y="36892"/>
                  </a:lnTo>
                  <a:lnTo>
                    <a:pt x="1415424" y="15001"/>
                  </a:lnTo>
                  <a:lnTo>
                    <a:pt x="1462324" y="2501"/>
                  </a:lnTo>
                  <a:lnTo>
                    <a:pt x="1506526" y="0"/>
                  </a:lnTo>
                  <a:lnTo>
                    <a:pt x="1549760" y="6017"/>
                  </a:lnTo>
                  <a:lnTo>
                    <a:pt x="1591077" y="20129"/>
                  </a:lnTo>
                  <a:lnTo>
                    <a:pt x="1629530" y="41910"/>
                  </a:lnTo>
                  <a:lnTo>
                    <a:pt x="1664168" y="70933"/>
                  </a:lnTo>
                  <a:lnTo>
                    <a:pt x="1694043" y="106775"/>
                  </a:lnTo>
                  <a:lnTo>
                    <a:pt x="1725716" y="72042"/>
                  </a:lnTo>
                  <a:lnTo>
                    <a:pt x="1761381" y="43891"/>
                  </a:lnTo>
                  <a:lnTo>
                    <a:pt x="1800222" y="22530"/>
                  </a:lnTo>
                  <a:lnTo>
                    <a:pt x="1841421" y="8169"/>
                  </a:lnTo>
                  <a:lnTo>
                    <a:pt x="1884164" y="1017"/>
                  </a:lnTo>
                  <a:lnTo>
                    <a:pt x="1927632" y="1282"/>
                  </a:lnTo>
                  <a:lnTo>
                    <a:pt x="1971010" y="9174"/>
                  </a:lnTo>
                  <a:lnTo>
                    <a:pt x="2013481" y="24900"/>
                  </a:lnTo>
                  <a:lnTo>
                    <a:pt x="2053798" y="48442"/>
                  </a:lnTo>
                  <a:lnTo>
                    <a:pt x="2089546" y="78501"/>
                  </a:lnTo>
                  <a:lnTo>
                    <a:pt x="2120156" y="114295"/>
                  </a:lnTo>
                  <a:lnTo>
                    <a:pt x="2145059" y="155040"/>
                  </a:lnTo>
                  <a:lnTo>
                    <a:pt x="2163686" y="199956"/>
                  </a:lnTo>
                  <a:lnTo>
                    <a:pt x="2175469" y="248260"/>
                  </a:lnTo>
                  <a:lnTo>
                    <a:pt x="2222705" y="267143"/>
                  </a:lnTo>
                  <a:lnTo>
                    <a:pt x="2265881" y="293937"/>
                  </a:lnTo>
                  <a:lnTo>
                    <a:pt x="2304265" y="327882"/>
                  </a:lnTo>
                  <a:lnTo>
                    <a:pt x="2337127" y="368220"/>
                  </a:lnTo>
                  <a:lnTo>
                    <a:pt x="2363735" y="414191"/>
                  </a:lnTo>
                  <a:lnTo>
                    <a:pt x="2383358" y="465036"/>
                  </a:lnTo>
                  <a:lnTo>
                    <a:pt x="2394052" y="511895"/>
                  </a:lnTo>
                  <a:lnTo>
                    <a:pt x="2398442" y="559588"/>
                  </a:lnTo>
                  <a:lnTo>
                    <a:pt x="2396554" y="607357"/>
                  </a:lnTo>
                  <a:lnTo>
                    <a:pt x="2388415" y="654446"/>
                  </a:lnTo>
                  <a:lnTo>
                    <a:pt x="2374053" y="700098"/>
                  </a:lnTo>
                  <a:lnTo>
                    <a:pt x="2398689" y="739740"/>
                  </a:lnTo>
                  <a:lnTo>
                    <a:pt x="2418879" y="781777"/>
                  </a:lnTo>
                  <a:lnTo>
                    <a:pt x="2434542" y="825765"/>
                  </a:lnTo>
                  <a:lnTo>
                    <a:pt x="2445593" y="871263"/>
                  </a:lnTo>
                  <a:lnTo>
                    <a:pt x="2451951" y="917829"/>
                  </a:lnTo>
                  <a:lnTo>
                    <a:pt x="2453531" y="965019"/>
                  </a:lnTo>
                  <a:lnTo>
                    <a:pt x="2450250" y="1012391"/>
                  </a:lnTo>
                  <a:lnTo>
                    <a:pt x="2442026" y="1059502"/>
                  </a:lnTo>
                  <a:lnTo>
                    <a:pt x="2428046" y="1108004"/>
                  </a:lnTo>
                  <a:lnTo>
                    <a:pt x="2409150" y="1153652"/>
                  </a:lnTo>
                  <a:lnTo>
                    <a:pt x="2385695" y="1196099"/>
                  </a:lnTo>
                  <a:lnTo>
                    <a:pt x="2358033" y="1234992"/>
                  </a:lnTo>
                  <a:lnTo>
                    <a:pt x="2326521" y="1269982"/>
                  </a:lnTo>
                  <a:lnTo>
                    <a:pt x="2291512" y="1300717"/>
                  </a:lnTo>
                  <a:lnTo>
                    <a:pt x="2253362" y="1326848"/>
                  </a:lnTo>
                  <a:lnTo>
                    <a:pt x="2212425" y="1348024"/>
                  </a:lnTo>
                  <a:lnTo>
                    <a:pt x="2169056" y="1363894"/>
                  </a:lnTo>
                  <a:lnTo>
                    <a:pt x="2123610" y="1374107"/>
                  </a:lnTo>
                  <a:lnTo>
                    <a:pt x="2119887" y="1425361"/>
                  </a:lnTo>
                  <a:lnTo>
                    <a:pt x="2109655" y="1475022"/>
                  </a:lnTo>
                  <a:lnTo>
                    <a:pt x="2093212" y="1522387"/>
                  </a:lnTo>
                  <a:lnTo>
                    <a:pt x="2070860" y="1566753"/>
                  </a:lnTo>
                  <a:lnTo>
                    <a:pt x="2042897" y="1607420"/>
                  </a:lnTo>
                  <a:lnTo>
                    <a:pt x="2009623" y="1643683"/>
                  </a:lnTo>
                  <a:lnTo>
                    <a:pt x="1971651" y="1674626"/>
                  </a:lnTo>
                  <a:lnTo>
                    <a:pt x="1930784" y="1698873"/>
                  </a:lnTo>
                  <a:lnTo>
                    <a:pt x="1887711" y="1716369"/>
                  </a:lnTo>
                  <a:lnTo>
                    <a:pt x="1843120" y="1727055"/>
                  </a:lnTo>
                  <a:lnTo>
                    <a:pt x="1797701" y="1730873"/>
                  </a:lnTo>
                  <a:lnTo>
                    <a:pt x="1752144" y="1727767"/>
                  </a:lnTo>
                  <a:lnTo>
                    <a:pt x="1707137" y="1717678"/>
                  </a:lnTo>
                  <a:lnTo>
                    <a:pt x="1663370" y="1700550"/>
                  </a:lnTo>
                  <a:lnTo>
                    <a:pt x="1621532" y="1676323"/>
                  </a:lnTo>
                  <a:lnTo>
                    <a:pt x="1605991" y="1722758"/>
                  </a:lnTo>
                  <a:lnTo>
                    <a:pt x="1585875" y="1766358"/>
                  </a:lnTo>
                  <a:lnTo>
                    <a:pt x="1561507" y="1806786"/>
                  </a:lnTo>
                  <a:lnTo>
                    <a:pt x="1533212" y="1843706"/>
                  </a:lnTo>
                  <a:lnTo>
                    <a:pt x="1501315" y="1876782"/>
                  </a:lnTo>
                  <a:lnTo>
                    <a:pt x="1466140" y="1905676"/>
                  </a:lnTo>
                  <a:lnTo>
                    <a:pt x="1428012" y="1930053"/>
                  </a:lnTo>
                  <a:lnTo>
                    <a:pt x="1387255" y="1949577"/>
                  </a:lnTo>
                  <a:lnTo>
                    <a:pt x="1344194" y="1963911"/>
                  </a:lnTo>
                  <a:lnTo>
                    <a:pt x="1297295" y="1972941"/>
                  </a:lnTo>
                  <a:lnTo>
                    <a:pt x="1250470" y="1975510"/>
                  </a:lnTo>
                  <a:close/>
                </a:path>
              </a:pathLst>
            </a:custGeom>
            <a:solidFill>
              <a:srgbClr val="D9D9D9"/>
            </a:solidFill>
          </p:spPr>
          <p:txBody>
            <a:bodyPr wrap="square" lIns="0" tIns="0" rIns="0" bIns="0" rtlCol="0"/>
            <a:lstStyle/>
            <a:p>
              <a:endParaRPr dirty="0"/>
            </a:p>
          </p:txBody>
        </p:sp>
        <p:sp>
          <p:nvSpPr>
            <p:cNvPr id="32" name="object 32"/>
            <p:cNvSpPr/>
            <p:nvPr/>
          </p:nvSpPr>
          <p:spPr>
            <a:xfrm>
              <a:off x="992408" y="3807116"/>
              <a:ext cx="2453640" cy="1976120"/>
            </a:xfrm>
            <a:custGeom>
              <a:avLst/>
              <a:gdLst/>
              <a:ahLst/>
              <a:cxnLst/>
              <a:rect l="l" t="t" r="r" b="b"/>
              <a:pathLst>
                <a:path w="2453640" h="1976120">
                  <a:moveTo>
                    <a:pt x="222646" y="650270"/>
                  </a:moveTo>
                  <a:lnTo>
                    <a:pt x="219164" y="597152"/>
                  </a:lnTo>
                  <a:lnTo>
                    <a:pt x="221785" y="544502"/>
                  </a:lnTo>
                  <a:lnTo>
                    <a:pt x="230335" y="492914"/>
                  </a:lnTo>
                  <a:lnTo>
                    <a:pt x="244644" y="442985"/>
                  </a:lnTo>
                  <a:lnTo>
                    <a:pt x="264540" y="395310"/>
                  </a:lnTo>
                  <a:lnTo>
                    <a:pt x="289852" y="350485"/>
                  </a:lnTo>
                  <a:lnTo>
                    <a:pt x="320406" y="309105"/>
                  </a:lnTo>
                  <a:lnTo>
                    <a:pt x="355498" y="272262"/>
                  </a:lnTo>
                  <a:lnTo>
                    <a:pt x="393819" y="241110"/>
                  </a:lnTo>
                  <a:lnTo>
                    <a:pt x="434835" y="215735"/>
                  </a:lnTo>
                  <a:lnTo>
                    <a:pt x="478012" y="196225"/>
                  </a:lnTo>
                  <a:lnTo>
                    <a:pt x="522818" y="182666"/>
                  </a:lnTo>
                  <a:lnTo>
                    <a:pt x="568719" y="175146"/>
                  </a:lnTo>
                  <a:lnTo>
                    <a:pt x="615182" y="173751"/>
                  </a:lnTo>
                  <a:lnTo>
                    <a:pt x="661674" y="178568"/>
                  </a:lnTo>
                  <a:lnTo>
                    <a:pt x="707661" y="189684"/>
                  </a:lnTo>
                  <a:lnTo>
                    <a:pt x="752610" y="207187"/>
                  </a:lnTo>
                  <a:lnTo>
                    <a:pt x="795988" y="231163"/>
                  </a:lnTo>
                  <a:lnTo>
                    <a:pt x="820365" y="188657"/>
                  </a:lnTo>
                  <a:lnTo>
                    <a:pt x="849245" y="151790"/>
                  </a:lnTo>
                  <a:lnTo>
                    <a:pt x="881968" y="120673"/>
                  </a:lnTo>
                  <a:lnTo>
                    <a:pt x="917876" y="95418"/>
                  </a:lnTo>
                  <a:lnTo>
                    <a:pt x="956308" y="76136"/>
                  </a:lnTo>
                  <a:lnTo>
                    <a:pt x="996605" y="62938"/>
                  </a:lnTo>
                  <a:lnTo>
                    <a:pt x="1038107" y="55935"/>
                  </a:lnTo>
                  <a:lnTo>
                    <a:pt x="1080154" y="55239"/>
                  </a:lnTo>
                  <a:lnTo>
                    <a:pt x="1122087" y="60960"/>
                  </a:lnTo>
                  <a:lnTo>
                    <a:pt x="1163246" y="73211"/>
                  </a:lnTo>
                  <a:lnTo>
                    <a:pt x="1202972" y="92102"/>
                  </a:lnTo>
                  <a:lnTo>
                    <a:pt x="1240604" y="117744"/>
                  </a:lnTo>
                  <a:lnTo>
                    <a:pt x="1275484" y="150249"/>
                  </a:lnTo>
                  <a:lnTo>
                    <a:pt x="1301141" y="105383"/>
                  </a:lnTo>
                  <a:lnTo>
                    <a:pt x="1333743" y="67309"/>
                  </a:lnTo>
                  <a:lnTo>
                    <a:pt x="1372200" y="36892"/>
                  </a:lnTo>
                  <a:lnTo>
                    <a:pt x="1415424" y="15001"/>
                  </a:lnTo>
                  <a:lnTo>
                    <a:pt x="1462324" y="2501"/>
                  </a:lnTo>
                  <a:lnTo>
                    <a:pt x="1506526" y="0"/>
                  </a:lnTo>
                  <a:lnTo>
                    <a:pt x="1549760" y="6017"/>
                  </a:lnTo>
                  <a:lnTo>
                    <a:pt x="1591077" y="20129"/>
                  </a:lnTo>
                  <a:lnTo>
                    <a:pt x="1629530" y="41910"/>
                  </a:lnTo>
                  <a:lnTo>
                    <a:pt x="1664168" y="70933"/>
                  </a:lnTo>
                  <a:lnTo>
                    <a:pt x="1694043" y="106775"/>
                  </a:lnTo>
                  <a:lnTo>
                    <a:pt x="1725716" y="72042"/>
                  </a:lnTo>
                  <a:lnTo>
                    <a:pt x="1761381" y="43891"/>
                  </a:lnTo>
                  <a:lnTo>
                    <a:pt x="1800222" y="22530"/>
                  </a:lnTo>
                  <a:lnTo>
                    <a:pt x="1841421" y="8169"/>
                  </a:lnTo>
                  <a:lnTo>
                    <a:pt x="1884164" y="1017"/>
                  </a:lnTo>
                  <a:lnTo>
                    <a:pt x="1927632" y="1282"/>
                  </a:lnTo>
                  <a:lnTo>
                    <a:pt x="1971010" y="9174"/>
                  </a:lnTo>
                  <a:lnTo>
                    <a:pt x="2013481" y="24900"/>
                  </a:lnTo>
                  <a:lnTo>
                    <a:pt x="2053798" y="48442"/>
                  </a:lnTo>
                  <a:lnTo>
                    <a:pt x="2089546" y="78501"/>
                  </a:lnTo>
                  <a:lnTo>
                    <a:pt x="2120156" y="114295"/>
                  </a:lnTo>
                  <a:lnTo>
                    <a:pt x="2145059" y="155040"/>
                  </a:lnTo>
                  <a:lnTo>
                    <a:pt x="2163686" y="199956"/>
                  </a:lnTo>
                  <a:lnTo>
                    <a:pt x="2175469" y="248260"/>
                  </a:lnTo>
                  <a:lnTo>
                    <a:pt x="2222705" y="267143"/>
                  </a:lnTo>
                  <a:lnTo>
                    <a:pt x="2265881" y="293937"/>
                  </a:lnTo>
                  <a:lnTo>
                    <a:pt x="2304265" y="327882"/>
                  </a:lnTo>
                  <a:lnTo>
                    <a:pt x="2337127" y="368220"/>
                  </a:lnTo>
                  <a:lnTo>
                    <a:pt x="2363735" y="414191"/>
                  </a:lnTo>
                  <a:lnTo>
                    <a:pt x="2383358" y="465036"/>
                  </a:lnTo>
                  <a:lnTo>
                    <a:pt x="2394052" y="511895"/>
                  </a:lnTo>
                  <a:lnTo>
                    <a:pt x="2398442" y="559588"/>
                  </a:lnTo>
                  <a:lnTo>
                    <a:pt x="2396554" y="607357"/>
                  </a:lnTo>
                  <a:lnTo>
                    <a:pt x="2388415" y="654446"/>
                  </a:lnTo>
                  <a:lnTo>
                    <a:pt x="2374053" y="700098"/>
                  </a:lnTo>
                  <a:lnTo>
                    <a:pt x="2398689" y="739740"/>
                  </a:lnTo>
                  <a:lnTo>
                    <a:pt x="2418879" y="781777"/>
                  </a:lnTo>
                  <a:lnTo>
                    <a:pt x="2434542" y="825765"/>
                  </a:lnTo>
                  <a:lnTo>
                    <a:pt x="2445593" y="871263"/>
                  </a:lnTo>
                  <a:lnTo>
                    <a:pt x="2451951" y="917829"/>
                  </a:lnTo>
                  <a:lnTo>
                    <a:pt x="2453531" y="965019"/>
                  </a:lnTo>
                  <a:lnTo>
                    <a:pt x="2450250" y="1012391"/>
                  </a:lnTo>
                  <a:lnTo>
                    <a:pt x="2442026" y="1059502"/>
                  </a:lnTo>
                  <a:lnTo>
                    <a:pt x="2428046" y="1108004"/>
                  </a:lnTo>
                  <a:lnTo>
                    <a:pt x="2409150" y="1153652"/>
                  </a:lnTo>
                  <a:lnTo>
                    <a:pt x="2385695" y="1196099"/>
                  </a:lnTo>
                  <a:lnTo>
                    <a:pt x="2358033" y="1234992"/>
                  </a:lnTo>
                  <a:lnTo>
                    <a:pt x="2326521" y="1269982"/>
                  </a:lnTo>
                  <a:lnTo>
                    <a:pt x="2291512" y="1300717"/>
                  </a:lnTo>
                  <a:lnTo>
                    <a:pt x="2253362" y="1326848"/>
                  </a:lnTo>
                  <a:lnTo>
                    <a:pt x="2212425" y="1348024"/>
                  </a:lnTo>
                  <a:lnTo>
                    <a:pt x="2169056" y="1363894"/>
                  </a:lnTo>
                  <a:lnTo>
                    <a:pt x="2123610" y="1374107"/>
                  </a:lnTo>
                  <a:lnTo>
                    <a:pt x="2119887" y="1425361"/>
                  </a:lnTo>
                  <a:lnTo>
                    <a:pt x="2109655" y="1475022"/>
                  </a:lnTo>
                  <a:lnTo>
                    <a:pt x="2093212" y="1522387"/>
                  </a:lnTo>
                  <a:lnTo>
                    <a:pt x="2070860" y="1566753"/>
                  </a:lnTo>
                  <a:lnTo>
                    <a:pt x="2042897" y="1607420"/>
                  </a:lnTo>
                  <a:lnTo>
                    <a:pt x="2009623" y="1643683"/>
                  </a:lnTo>
                  <a:lnTo>
                    <a:pt x="1971651" y="1674626"/>
                  </a:lnTo>
                  <a:lnTo>
                    <a:pt x="1930784" y="1698873"/>
                  </a:lnTo>
                  <a:lnTo>
                    <a:pt x="1887711" y="1716369"/>
                  </a:lnTo>
                  <a:lnTo>
                    <a:pt x="1843120" y="1727055"/>
                  </a:lnTo>
                  <a:lnTo>
                    <a:pt x="1797701" y="1730873"/>
                  </a:lnTo>
                  <a:lnTo>
                    <a:pt x="1752144" y="1727767"/>
                  </a:lnTo>
                  <a:lnTo>
                    <a:pt x="1707137" y="1717678"/>
                  </a:lnTo>
                  <a:lnTo>
                    <a:pt x="1663370" y="1700550"/>
                  </a:lnTo>
                  <a:lnTo>
                    <a:pt x="1621532" y="1676323"/>
                  </a:lnTo>
                  <a:lnTo>
                    <a:pt x="1605991" y="1722758"/>
                  </a:lnTo>
                  <a:lnTo>
                    <a:pt x="1585875" y="1766358"/>
                  </a:lnTo>
                  <a:lnTo>
                    <a:pt x="1561507" y="1806786"/>
                  </a:lnTo>
                  <a:lnTo>
                    <a:pt x="1533212" y="1843706"/>
                  </a:lnTo>
                  <a:lnTo>
                    <a:pt x="1501315" y="1876782"/>
                  </a:lnTo>
                  <a:lnTo>
                    <a:pt x="1466140" y="1905676"/>
                  </a:lnTo>
                  <a:lnTo>
                    <a:pt x="1428012" y="1930053"/>
                  </a:lnTo>
                  <a:lnTo>
                    <a:pt x="1387255" y="1949577"/>
                  </a:lnTo>
                  <a:lnTo>
                    <a:pt x="1344194" y="1963911"/>
                  </a:lnTo>
                  <a:lnTo>
                    <a:pt x="1297295" y="1972941"/>
                  </a:lnTo>
                  <a:lnTo>
                    <a:pt x="1250470" y="1975510"/>
                  </a:lnTo>
                  <a:lnTo>
                    <a:pt x="1204201" y="1971826"/>
                  </a:lnTo>
                  <a:lnTo>
                    <a:pt x="1158971" y="1962096"/>
                  </a:lnTo>
                  <a:lnTo>
                    <a:pt x="1115262" y="1946528"/>
                  </a:lnTo>
                  <a:lnTo>
                    <a:pt x="1073556" y="1925329"/>
                  </a:lnTo>
                  <a:lnTo>
                    <a:pt x="1034336" y="1898706"/>
                  </a:lnTo>
                  <a:lnTo>
                    <a:pt x="998084" y="1866867"/>
                  </a:lnTo>
                  <a:lnTo>
                    <a:pt x="965283" y="1830018"/>
                  </a:lnTo>
                  <a:lnTo>
                    <a:pt x="936415" y="1788368"/>
                  </a:lnTo>
                  <a:lnTo>
                    <a:pt x="896283" y="1811927"/>
                  </a:lnTo>
                  <a:lnTo>
                    <a:pt x="854992" y="1830482"/>
                  </a:lnTo>
                  <a:lnTo>
                    <a:pt x="812853" y="1844120"/>
                  </a:lnTo>
                  <a:lnTo>
                    <a:pt x="770182" y="1852933"/>
                  </a:lnTo>
                  <a:lnTo>
                    <a:pt x="727292" y="1857010"/>
                  </a:lnTo>
                  <a:lnTo>
                    <a:pt x="684495" y="1856441"/>
                  </a:lnTo>
                  <a:lnTo>
                    <a:pt x="642106" y="1851315"/>
                  </a:lnTo>
                  <a:lnTo>
                    <a:pt x="600439" y="1841723"/>
                  </a:lnTo>
                  <a:lnTo>
                    <a:pt x="559805" y="1827753"/>
                  </a:lnTo>
                  <a:lnTo>
                    <a:pt x="520520" y="1809495"/>
                  </a:lnTo>
                  <a:lnTo>
                    <a:pt x="482897" y="1787039"/>
                  </a:lnTo>
                  <a:lnTo>
                    <a:pt x="447248" y="1760475"/>
                  </a:lnTo>
                  <a:lnTo>
                    <a:pt x="413889" y="1729892"/>
                  </a:lnTo>
                  <a:lnTo>
                    <a:pt x="383131" y="1695381"/>
                  </a:lnTo>
                  <a:lnTo>
                    <a:pt x="355289" y="1657030"/>
                  </a:lnTo>
                  <a:lnTo>
                    <a:pt x="330676" y="1614929"/>
                  </a:lnTo>
                  <a:lnTo>
                    <a:pt x="286179" y="1616260"/>
                  </a:lnTo>
                  <a:lnTo>
                    <a:pt x="243207" y="1609104"/>
                  </a:lnTo>
                  <a:lnTo>
                    <a:pt x="202598" y="1594068"/>
                  </a:lnTo>
                  <a:lnTo>
                    <a:pt x="165191" y="1571758"/>
                  </a:lnTo>
                  <a:lnTo>
                    <a:pt x="131824" y="1542782"/>
                  </a:lnTo>
                  <a:lnTo>
                    <a:pt x="103335" y="1507746"/>
                  </a:lnTo>
                  <a:lnTo>
                    <a:pt x="80563" y="1467258"/>
                  </a:lnTo>
                  <a:lnTo>
                    <a:pt x="64346" y="1421924"/>
                  </a:lnTo>
                  <a:lnTo>
                    <a:pt x="55921" y="1375614"/>
                  </a:lnTo>
                  <a:lnTo>
                    <a:pt x="54954" y="1329106"/>
                  </a:lnTo>
                  <a:lnTo>
                    <a:pt x="61225" y="1283416"/>
                  </a:lnTo>
                  <a:lnTo>
                    <a:pt x="74512" y="1239559"/>
                  </a:lnTo>
                  <a:lnTo>
                    <a:pt x="94596" y="1198548"/>
                  </a:lnTo>
                  <a:lnTo>
                    <a:pt x="121254" y="1161399"/>
                  </a:lnTo>
                  <a:lnTo>
                    <a:pt x="82100" y="1130070"/>
                  </a:lnTo>
                  <a:lnTo>
                    <a:pt x="49802" y="1091686"/>
                  </a:lnTo>
                  <a:lnTo>
                    <a:pt x="24955" y="1047572"/>
                  </a:lnTo>
                  <a:lnTo>
                    <a:pt x="8156" y="999054"/>
                  </a:lnTo>
                  <a:lnTo>
                    <a:pt x="0" y="947458"/>
                  </a:lnTo>
                  <a:lnTo>
                    <a:pt x="1082" y="894109"/>
                  </a:lnTo>
                  <a:lnTo>
                    <a:pt x="11590" y="841975"/>
                  </a:lnTo>
                  <a:lnTo>
                    <a:pt x="30617" y="794204"/>
                  </a:lnTo>
                  <a:lnTo>
                    <a:pt x="57221" y="751816"/>
                  </a:lnTo>
                  <a:lnTo>
                    <a:pt x="90458" y="715835"/>
                  </a:lnTo>
                  <a:lnTo>
                    <a:pt x="129387" y="687279"/>
                  </a:lnTo>
                  <a:lnTo>
                    <a:pt x="173064" y="667171"/>
                  </a:lnTo>
                  <a:lnTo>
                    <a:pt x="220547" y="656532"/>
                  </a:lnTo>
                  <a:lnTo>
                    <a:pt x="221227" y="654430"/>
                  </a:lnTo>
                  <a:lnTo>
                    <a:pt x="221965" y="652373"/>
                  </a:lnTo>
                  <a:lnTo>
                    <a:pt x="222646" y="650270"/>
                  </a:lnTo>
                  <a:close/>
                </a:path>
                <a:path w="2453640" h="1976120">
                  <a:moveTo>
                    <a:pt x="267639" y="1190016"/>
                  </a:moveTo>
                  <a:lnTo>
                    <a:pt x="230127" y="1190077"/>
                  </a:lnTo>
                  <a:lnTo>
                    <a:pt x="193248" y="1183919"/>
                  </a:lnTo>
                  <a:lnTo>
                    <a:pt x="157635" y="1171702"/>
                  </a:lnTo>
                  <a:lnTo>
                    <a:pt x="123921" y="1153582"/>
                  </a:lnTo>
                </a:path>
                <a:path w="2453640" h="1976120">
                  <a:moveTo>
                    <a:pt x="394450" y="1588735"/>
                  </a:moveTo>
                  <a:lnTo>
                    <a:pt x="379161" y="1594793"/>
                  </a:lnTo>
                  <a:lnTo>
                    <a:pt x="363549" y="1599724"/>
                  </a:lnTo>
                  <a:lnTo>
                    <a:pt x="347670" y="1603514"/>
                  </a:lnTo>
                  <a:lnTo>
                    <a:pt x="331584" y="1606152"/>
                  </a:lnTo>
                </a:path>
                <a:path w="2453640" h="1976120">
                  <a:moveTo>
                    <a:pt x="936302" y="1780323"/>
                  </a:moveTo>
                  <a:lnTo>
                    <a:pt x="925401" y="1761292"/>
                  </a:lnTo>
                  <a:lnTo>
                    <a:pt x="915436" y="1741666"/>
                  </a:lnTo>
                  <a:lnTo>
                    <a:pt x="906429" y="1721482"/>
                  </a:lnTo>
                  <a:lnTo>
                    <a:pt x="898400" y="1700780"/>
                  </a:lnTo>
                </a:path>
                <a:path w="2453640" h="1976120">
                  <a:moveTo>
                    <a:pt x="1636965" y="1581969"/>
                  </a:moveTo>
                  <a:lnTo>
                    <a:pt x="1634765" y="1604084"/>
                  </a:lnTo>
                  <a:lnTo>
                    <a:pt x="1631496" y="1626032"/>
                  </a:lnTo>
                  <a:lnTo>
                    <a:pt x="1627174" y="1647765"/>
                  </a:lnTo>
                  <a:lnTo>
                    <a:pt x="1621815" y="1669238"/>
                  </a:lnTo>
                </a:path>
                <a:path w="2453640" h="1976120">
                  <a:moveTo>
                    <a:pt x="1937792" y="1042680"/>
                  </a:moveTo>
                  <a:lnTo>
                    <a:pt x="1978405" y="1068442"/>
                  </a:lnTo>
                  <a:lnTo>
                    <a:pt x="2014725" y="1099771"/>
                  </a:lnTo>
                  <a:lnTo>
                    <a:pt x="2046392" y="1136029"/>
                  </a:lnTo>
                  <a:lnTo>
                    <a:pt x="2073042" y="1176577"/>
                  </a:lnTo>
                  <a:lnTo>
                    <a:pt x="2094314" y="1220776"/>
                  </a:lnTo>
                  <a:lnTo>
                    <a:pt x="2109847" y="1267988"/>
                  </a:lnTo>
                  <a:lnTo>
                    <a:pt x="2119279" y="1317574"/>
                  </a:lnTo>
                  <a:lnTo>
                    <a:pt x="2122248" y="1368896"/>
                  </a:lnTo>
                </a:path>
                <a:path w="2453640" h="1976120">
                  <a:moveTo>
                    <a:pt x="2372919" y="695252"/>
                  </a:moveTo>
                  <a:lnTo>
                    <a:pt x="2357313" y="729590"/>
                  </a:lnTo>
                  <a:lnTo>
                    <a:pt x="2338287" y="761629"/>
                  </a:lnTo>
                  <a:lnTo>
                    <a:pt x="2316038" y="791064"/>
                  </a:lnTo>
                  <a:lnTo>
                    <a:pt x="2290761" y="817584"/>
                  </a:lnTo>
                </a:path>
                <a:path w="2453640" h="1976120">
                  <a:moveTo>
                    <a:pt x="2175809" y="241403"/>
                  </a:moveTo>
                  <a:lnTo>
                    <a:pt x="2177839" y="255748"/>
                  </a:lnTo>
                  <a:lnTo>
                    <a:pt x="2179242" y="270174"/>
                  </a:lnTo>
                  <a:lnTo>
                    <a:pt x="2180006" y="284660"/>
                  </a:lnTo>
                  <a:lnTo>
                    <a:pt x="2180121" y="299185"/>
                  </a:lnTo>
                </a:path>
                <a:path w="2453640" h="1976120">
                  <a:moveTo>
                    <a:pt x="1651206" y="174020"/>
                  </a:moveTo>
                  <a:lnTo>
                    <a:pt x="1659882" y="154387"/>
                  </a:lnTo>
                  <a:lnTo>
                    <a:pt x="1669809" y="135512"/>
                  </a:lnTo>
                  <a:lnTo>
                    <a:pt x="1680959" y="117468"/>
                  </a:lnTo>
                  <a:lnTo>
                    <a:pt x="1693306" y="100329"/>
                  </a:lnTo>
                </a:path>
                <a:path w="2453640" h="1976120">
                  <a:moveTo>
                    <a:pt x="1257611" y="209129"/>
                  </a:moveTo>
                  <a:lnTo>
                    <a:pt x="1261353" y="192739"/>
                  </a:lnTo>
                  <a:lnTo>
                    <a:pt x="1266009" y="176654"/>
                  </a:lnTo>
                  <a:lnTo>
                    <a:pt x="1271558" y="160921"/>
                  </a:lnTo>
                  <a:lnTo>
                    <a:pt x="1277981" y="145586"/>
                  </a:lnTo>
                </a:path>
                <a:path w="2453640" h="1976120">
                  <a:moveTo>
                    <a:pt x="795704" y="230705"/>
                  </a:moveTo>
                  <a:lnTo>
                    <a:pt x="815399" y="244249"/>
                  </a:lnTo>
                  <a:lnTo>
                    <a:pt x="834286" y="259065"/>
                  </a:lnTo>
                  <a:lnTo>
                    <a:pt x="852322" y="275108"/>
                  </a:lnTo>
                  <a:lnTo>
                    <a:pt x="869464" y="292328"/>
                  </a:lnTo>
                </a:path>
                <a:path w="2453640" h="1976120">
                  <a:moveTo>
                    <a:pt x="235525" y="715138"/>
                  </a:moveTo>
                  <a:lnTo>
                    <a:pt x="231431" y="699146"/>
                  </a:lnTo>
                  <a:lnTo>
                    <a:pt x="227915" y="682995"/>
                  </a:lnTo>
                  <a:lnTo>
                    <a:pt x="224985" y="666699"/>
                  </a:lnTo>
                  <a:lnTo>
                    <a:pt x="222646" y="650270"/>
                  </a:lnTo>
                </a:path>
              </a:pathLst>
            </a:custGeom>
            <a:ln w="12699">
              <a:solidFill>
                <a:srgbClr val="A6A6A6"/>
              </a:solidFill>
            </a:ln>
          </p:spPr>
          <p:txBody>
            <a:bodyPr wrap="square" lIns="0" tIns="0" rIns="0" bIns="0" rtlCol="0"/>
            <a:lstStyle/>
            <a:p>
              <a:endParaRPr dirty="0"/>
            </a:p>
          </p:txBody>
        </p:sp>
      </p:grpSp>
      <p:sp>
        <p:nvSpPr>
          <p:cNvPr id="33" name="object 33"/>
          <p:cNvSpPr txBox="1"/>
          <p:nvPr/>
        </p:nvSpPr>
        <p:spPr>
          <a:xfrm>
            <a:off x="1564260" y="3719397"/>
            <a:ext cx="2288498" cy="1304844"/>
          </a:xfrm>
          <a:prstGeom prst="rect">
            <a:avLst/>
          </a:prstGeom>
        </p:spPr>
        <p:txBody>
          <a:bodyPr vert="horz" wrap="square" lIns="0" tIns="22225" rIns="0" bIns="0" rtlCol="0">
            <a:spAutoFit/>
          </a:bodyPr>
          <a:lstStyle/>
          <a:p>
            <a:pPr marL="12065" marR="5080" indent="2540" algn="ctr">
              <a:lnSpc>
                <a:spcPts val="2030"/>
              </a:lnSpc>
              <a:spcBef>
                <a:spcPts val="175"/>
              </a:spcBef>
            </a:pPr>
            <a:r>
              <a:rPr sz="1700" b="1" spc="-5" dirty="0">
                <a:latin typeface="Arial"/>
                <a:cs typeface="Arial"/>
              </a:rPr>
              <a:t>Improving </a:t>
            </a:r>
            <a:r>
              <a:rPr sz="1700" b="1" dirty="0">
                <a:latin typeface="Arial"/>
                <a:cs typeface="Arial"/>
              </a:rPr>
              <a:t>the </a:t>
            </a:r>
            <a:r>
              <a:rPr sz="1700" b="1" spc="5" dirty="0">
                <a:latin typeface="Arial"/>
                <a:cs typeface="Arial"/>
              </a:rPr>
              <a:t> </a:t>
            </a:r>
            <a:r>
              <a:rPr sz="1700" b="1" dirty="0">
                <a:latin typeface="Arial"/>
                <a:cs typeface="Arial"/>
              </a:rPr>
              <a:t>Marketing </a:t>
            </a:r>
            <a:r>
              <a:rPr sz="1700" b="1" spc="5" dirty="0">
                <a:latin typeface="Arial"/>
                <a:cs typeface="Arial"/>
              </a:rPr>
              <a:t> </a:t>
            </a:r>
            <a:r>
              <a:rPr sz="1700" b="1" spc="-5" dirty="0">
                <a:latin typeface="Arial"/>
                <a:cs typeface="Arial"/>
              </a:rPr>
              <a:t>Effectiveness of </a:t>
            </a:r>
            <a:r>
              <a:rPr sz="1700" b="1" dirty="0">
                <a:latin typeface="Arial"/>
                <a:cs typeface="Arial"/>
              </a:rPr>
              <a:t>a </a:t>
            </a:r>
            <a:r>
              <a:rPr sz="1700" b="1" spc="-459" dirty="0">
                <a:latin typeface="Arial"/>
                <a:cs typeface="Arial"/>
              </a:rPr>
              <a:t> </a:t>
            </a:r>
            <a:r>
              <a:rPr sz="1700" b="1" spc="-5" dirty="0">
                <a:latin typeface="Arial"/>
                <a:cs typeface="Arial"/>
              </a:rPr>
              <a:t>Promotion</a:t>
            </a:r>
            <a:r>
              <a:rPr sz="1700" b="1" spc="-50" dirty="0">
                <a:latin typeface="Arial"/>
                <a:cs typeface="Arial"/>
              </a:rPr>
              <a:t> </a:t>
            </a:r>
            <a:r>
              <a:rPr sz="1700" b="1" spc="-5" dirty="0">
                <a:latin typeface="Arial"/>
                <a:cs typeface="Arial"/>
              </a:rPr>
              <a:t>while</a:t>
            </a:r>
            <a:r>
              <a:rPr sz="1700" b="1" spc="-50" dirty="0">
                <a:latin typeface="Arial"/>
                <a:cs typeface="Arial"/>
              </a:rPr>
              <a:t> </a:t>
            </a:r>
            <a:r>
              <a:rPr sz="1700" b="1" spc="-5" dirty="0">
                <a:latin typeface="Arial"/>
                <a:cs typeface="Arial"/>
              </a:rPr>
              <a:t>it </a:t>
            </a:r>
            <a:r>
              <a:rPr sz="1700" b="1" spc="-455" dirty="0">
                <a:latin typeface="Arial"/>
                <a:cs typeface="Arial"/>
              </a:rPr>
              <a:t> </a:t>
            </a:r>
            <a:r>
              <a:rPr sz="1700" b="1" spc="-5" dirty="0">
                <a:latin typeface="Arial"/>
                <a:cs typeface="Arial"/>
              </a:rPr>
              <a:t>is</a:t>
            </a:r>
            <a:r>
              <a:rPr sz="1700" b="1" spc="-15" dirty="0">
                <a:latin typeface="Arial"/>
                <a:cs typeface="Arial"/>
              </a:rPr>
              <a:t> </a:t>
            </a:r>
            <a:r>
              <a:rPr sz="1700" b="1" spc="-5" dirty="0">
                <a:latin typeface="Arial"/>
                <a:cs typeface="Arial"/>
              </a:rPr>
              <a:t>still</a:t>
            </a:r>
            <a:r>
              <a:rPr sz="1700" b="1" spc="-10" dirty="0">
                <a:latin typeface="Arial"/>
                <a:cs typeface="Arial"/>
              </a:rPr>
              <a:t> </a:t>
            </a:r>
            <a:r>
              <a:rPr sz="1700" b="1" spc="-5" dirty="0">
                <a:latin typeface="Arial"/>
                <a:cs typeface="Arial"/>
              </a:rPr>
              <a:t>in</a:t>
            </a:r>
            <a:r>
              <a:rPr sz="1700" b="1" spc="-15" dirty="0">
                <a:latin typeface="Arial"/>
                <a:cs typeface="Arial"/>
              </a:rPr>
              <a:t> </a:t>
            </a:r>
            <a:r>
              <a:rPr sz="1700" b="1" spc="-5" dirty="0">
                <a:latin typeface="Arial"/>
                <a:cs typeface="Arial"/>
              </a:rPr>
              <a:t>Play</a:t>
            </a:r>
            <a:endParaRPr sz="1700" dirty="0">
              <a:latin typeface="Arial"/>
              <a:cs typeface="Arial"/>
            </a:endParaRPr>
          </a:p>
        </p:txBody>
      </p:sp>
      <p:sp>
        <p:nvSpPr>
          <p:cNvPr id="34" name="Footer Placeholder 33"/>
          <p:cNvSpPr>
            <a:spLocks noGrp="1"/>
          </p:cNvSpPr>
          <p:nvPr>
            <p:ph type="ftr" sz="quarter" idx="11"/>
          </p:nvPr>
        </p:nvSpPr>
        <p:spPr/>
        <p:txBody>
          <a:bodyPr/>
          <a:lstStyle/>
          <a:p>
            <a:r>
              <a:rPr lang="en-US" smtClean="0"/>
              <a:t>Data Science-Module1</a:t>
            </a:r>
            <a:endParaRPr lang="en-US" dirty="0"/>
          </a:p>
        </p:txBody>
      </p:sp>
      <p:sp>
        <p:nvSpPr>
          <p:cNvPr id="35" name="Slide Number Placeholder 34"/>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1468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331" y="589253"/>
            <a:ext cx="4907549" cy="612988"/>
          </a:xfrm>
          <a:prstGeom prst="rect">
            <a:avLst/>
          </a:prstGeom>
        </p:spPr>
        <p:txBody>
          <a:bodyPr vert="horz" wrap="square" lIns="0" tIns="12700" rIns="0" bIns="0" rtlCol="0">
            <a:spAutoFit/>
          </a:bodyPr>
          <a:lstStyle/>
          <a:p>
            <a:pPr marL="12700">
              <a:lnSpc>
                <a:spcPct val="100000"/>
              </a:lnSpc>
              <a:spcBef>
                <a:spcPts val="100"/>
              </a:spcBef>
            </a:pPr>
            <a:r>
              <a:rPr sz="3900" spc="-10" dirty="0"/>
              <a:t>Some</a:t>
            </a:r>
            <a:r>
              <a:rPr sz="3900" spc="-40" dirty="0"/>
              <a:t> </a:t>
            </a:r>
            <a:r>
              <a:rPr sz="3900" spc="-5" dirty="0"/>
              <a:t>Make</a:t>
            </a:r>
            <a:r>
              <a:rPr sz="3900" spc="-30" dirty="0"/>
              <a:t> </a:t>
            </a:r>
            <a:r>
              <a:rPr sz="3900" spc="-5" dirty="0"/>
              <a:t>it</a:t>
            </a:r>
            <a:r>
              <a:rPr sz="3900" spc="-30" dirty="0"/>
              <a:t> </a:t>
            </a:r>
            <a:r>
              <a:rPr sz="3900" spc="-5" dirty="0"/>
              <a:t>4V’s</a:t>
            </a:r>
            <a:endParaRPr sz="3900" dirty="0"/>
          </a:p>
        </p:txBody>
      </p:sp>
      <p:sp>
        <p:nvSpPr>
          <p:cNvPr id="3" name="object 3"/>
          <p:cNvSpPr txBox="1"/>
          <p:nvPr/>
        </p:nvSpPr>
        <p:spPr>
          <a:xfrm>
            <a:off x="9011229" y="6150040"/>
            <a:ext cx="185263" cy="151323"/>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90C126"/>
                </a:solidFill>
                <a:latin typeface="Arial MT"/>
                <a:cs typeface="Arial MT"/>
              </a:rPr>
              <a:t>16</a:t>
            </a:r>
            <a:endParaRPr sz="900" dirty="0">
              <a:latin typeface="Arial MT"/>
              <a:cs typeface="Arial MT"/>
            </a:endParaRPr>
          </a:p>
        </p:txBody>
      </p:sp>
      <p:pic>
        <p:nvPicPr>
          <p:cNvPr id="4" name="object 4"/>
          <p:cNvPicPr/>
          <p:nvPr/>
        </p:nvPicPr>
        <p:blipFill>
          <a:blip r:embed="rId2" cstate="print"/>
          <a:stretch>
            <a:fillRect/>
          </a:stretch>
        </p:blipFill>
        <p:spPr>
          <a:xfrm>
            <a:off x="1335662" y="1949342"/>
            <a:ext cx="9359242" cy="3586041"/>
          </a:xfrm>
          <a:prstGeom prst="rect">
            <a:avLst/>
          </a:prstGeom>
        </p:spPr>
      </p:pic>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562726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spc="-5" dirty="0" smtClean="0"/>
              <a:t>5V’s of Data science</a:t>
            </a:r>
            <a:endParaRPr lang="en-US" dirty="0"/>
          </a:p>
        </p:txBody>
      </p:sp>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20554" y="2333767"/>
            <a:ext cx="8562454" cy="4085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694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331" y="589253"/>
            <a:ext cx="6835515" cy="612988"/>
          </a:xfrm>
          <a:prstGeom prst="rect">
            <a:avLst/>
          </a:prstGeom>
        </p:spPr>
        <p:txBody>
          <a:bodyPr vert="horz" wrap="square" lIns="0" tIns="12700" rIns="0" bIns="0" rtlCol="0">
            <a:spAutoFit/>
          </a:bodyPr>
          <a:lstStyle/>
          <a:p>
            <a:pPr marL="12700">
              <a:lnSpc>
                <a:spcPct val="100000"/>
              </a:lnSpc>
              <a:spcBef>
                <a:spcPts val="100"/>
              </a:spcBef>
            </a:pPr>
            <a:r>
              <a:rPr sz="3900" spc="-5" dirty="0"/>
              <a:t>The</a:t>
            </a:r>
            <a:r>
              <a:rPr sz="3900" spc="-40" dirty="0"/>
              <a:t> </a:t>
            </a:r>
            <a:r>
              <a:rPr sz="3900" spc="-5" dirty="0"/>
              <a:t>Model</a:t>
            </a:r>
            <a:r>
              <a:rPr sz="3900" spc="-30" dirty="0"/>
              <a:t> </a:t>
            </a:r>
            <a:r>
              <a:rPr sz="3900" spc="-5" dirty="0"/>
              <a:t>Has</a:t>
            </a:r>
            <a:r>
              <a:rPr sz="3900" spc="-35" dirty="0"/>
              <a:t> </a:t>
            </a:r>
            <a:r>
              <a:rPr sz="3900" spc="-5" dirty="0"/>
              <a:t>Changed…</a:t>
            </a:r>
            <a:endParaRPr sz="3900" dirty="0"/>
          </a:p>
        </p:txBody>
      </p:sp>
      <p:sp>
        <p:nvSpPr>
          <p:cNvPr id="3" name="object 3"/>
          <p:cNvSpPr txBox="1"/>
          <p:nvPr/>
        </p:nvSpPr>
        <p:spPr>
          <a:xfrm>
            <a:off x="789106" y="1816677"/>
            <a:ext cx="7988604" cy="305212"/>
          </a:xfrm>
          <a:prstGeom prst="rect">
            <a:avLst/>
          </a:prstGeom>
        </p:spPr>
        <p:txBody>
          <a:bodyPr vert="horz" wrap="square" lIns="0" tIns="12700" rIns="0" bIns="0" rtlCol="0">
            <a:spAutoFit/>
          </a:bodyPr>
          <a:lstStyle/>
          <a:p>
            <a:pPr marL="438150" indent="-426084">
              <a:lnSpc>
                <a:spcPct val="100000"/>
              </a:lnSpc>
              <a:spcBef>
                <a:spcPts val="100"/>
              </a:spcBef>
              <a:buClr>
                <a:srgbClr val="90C126"/>
              </a:buClr>
              <a:buSzPct val="78947"/>
              <a:buFont typeface="Arial"/>
              <a:buChar char="►"/>
              <a:tabLst>
                <a:tab pos="438150" algn="l"/>
                <a:tab pos="438784" algn="l"/>
              </a:tabLst>
            </a:pPr>
            <a:r>
              <a:rPr sz="1900" b="1" spc="-5" dirty="0">
                <a:solidFill>
                  <a:srgbClr val="800000"/>
                </a:solidFill>
                <a:latin typeface="Trebuchet MS"/>
                <a:cs typeface="Trebuchet MS"/>
              </a:rPr>
              <a:t>The</a:t>
            </a:r>
            <a:r>
              <a:rPr sz="1900" b="1" spc="-20" dirty="0">
                <a:solidFill>
                  <a:srgbClr val="800000"/>
                </a:solidFill>
                <a:latin typeface="Trebuchet MS"/>
                <a:cs typeface="Trebuchet MS"/>
              </a:rPr>
              <a:t> </a:t>
            </a:r>
            <a:r>
              <a:rPr sz="1900" b="1" spc="-5" dirty="0">
                <a:solidFill>
                  <a:srgbClr val="800000"/>
                </a:solidFill>
                <a:latin typeface="Trebuchet MS"/>
                <a:cs typeface="Trebuchet MS"/>
              </a:rPr>
              <a:t>Model</a:t>
            </a:r>
            <a:r>
              <a:rPr sz="1900" b="1" spc="-15" dirty="0">
                <a:solidFill>
                  <a:srgbClr val="800000"/>
                </a:solidFill>
                <a:latin typeface="Trebuchet MS"/>
                <a:cs typeface="Trebuchet MS"/>
              </a:rPr>
              <a:t> </a:t>
            </a:r>
            <a:r>
              <a:rPr sz="1900" b="1" spc="-5" dirty="0">
                <a:solidFill>
                  <a:srgbClr val="800000"/>
                </a:solidFill>
                <a:latin typeface="Trebuchet MS"/>
                <a:cs typeface="Trebuchet MS"/>
              </a:rPr>
              <a:t>of</a:t>
            </a:r>
            <a:r>
              <a:rPr sz="1900" b="1" spc="-15" dirty="0">
                <a:solidFill>
                  <a:srgbClr val="800000"/>
                </a:solidFill>
                <a:latin typeface="Trebuchet MS"/>
                <a:cs typeface="Trebuchet MS"/>
              </a:rPr>
              <a:t> </a:t>
            </a:r>
            <a:r>
              <a:rPr sz="1900" b="1" spc="-5" dirty="0">
                <a:solidFill>
                  <a:srgbClr val="800000"/>
                </a:solidFill>
                <a:latin typeface="Trebuchet MS"/>
                <a:cs typeface="Trebuchet MS"/>
              </a:rPr>
              <a:t>Generating/Consuming</a:t>
            </a:r>
            <a:r>
              <a:rPr sz="1900" b="1" spc="-15" dirty="0">
                <a:solidFill>
                  <a:srgbClr val="800000"/>
                </a:solidFill>
                <a:latin typeface="Trebuchet MS"/>
                <a:cs typeface="Trebuchet MS"/>
              </a:rPr>
              <a:t> </a:t>
            </a:r>
            <a:r>
              <a:rPr sz="1900" b="1" spc="-5" dirty="0">
                <a:solidFill>
                  <a:srgbClr val="800000"/>
                </a:solidFill>
                <a:latin typeface="Trebuchet MS"/>
                <a:cs typeface="Trebuchet MS"/>
              </a:rPr>
              <a:t>Data</a:t>
            </a:r>
            <a:r>
              <a:rPr sz="1900" b="1" spc="-15" dirty="0">
                <a:solidFill>
                  <a:srgbClr val="800000"/>
                </a:solidFill>
                <a:latin typeface="Trebuchet MS"/>
                <a:cs typeface="Trebuchet MS"/>
              </a:rPr>
              <a:t> </a:t>
            </a:r>
            <a:r>
              <a:rPr sz="1900" b="1" spc="-5" dirty="0">
                <a:solidFill>
                  <a:srgbClr val="800000"/>
                </a:solidFill>
                <a:latin typeface="Trebuchet MS"/>
                <a:cs typeface="Trebuchet MS"/>
              </a:rPr>
              <a:t>has</a:t>
            </a:r>
            <a:r>
              <a:rPr sz="1900" b="1" spc="-20" dirty="0">
                <a:solidFill>
                  <a:srgbClr val="800000"/>
                </a:solidFill>
                <a:latin typeface="Trebuchet MS"/>
                <a:cs typeface="Trebuchet MS"/>
              </a:rPr>
              <a:t> </a:t>
            </a:r>
            <a:r>
              <a:rPr sz="1900" b="1" spc="-5" dirty="0">
                <a:solidFill>
                  <a:srgbClr val="800000"/>
                </a:solidFill>
                <a:latin typeface="Trebuchet MS"/>
                <a:cs typeface="Trebuchet MS"/>
              </a:rPr>
              <a:t>Changed</a:t>
            </a:r>
            <a:endParaRPr sz="1900" dirty="0">
              <a:latin typeface="Trebuchet MS"/>
              <a:cs typeface="Trebuchet MS"/>
            </a:endParaRPr>
          </a:p>
        </p:txBody>
      </p:sp>
      <p:grpSp>
        <p:nvGrpSpPr>
          <p:cNvPr id="4" name="object 4"/>
          <p:cNvGrpSpPr/>
          <p:nvPr/>
        </p:nvGrpSpPr>
        <p:grpSpPr>
          <a:xfrm>
            <a:off x="1080060" y="3191275"/>
            <a:ext cx="2539872" cy="929576"/>
            <a:chOff x="892175" y="3516312"/>
            <a:chExt cx="2098040" cy="1024255"/>
          </a:xfrm>
        </p:grpSpPr>
        <p:pic>
          <p:nvPicPr>
            <p:cNvPr id="5" name="object 5"/>
            <p:cNvPicPr/>
            <p:nvPr/>
          </p:nvPicPr>
          <p:blipFill>
            <a:blip r:embed="rId2" cstate="print"/>
            <a:stretch>
              <a:fillRect/>
            </a:stretch>
          </p:blipFill>
          <p:spPr>
            <a:xfrm>
              <a:off x="892175" y="3516312"/>
              <a:ext cx="1098549" cy="1023936"/>
            </a:xfrm>
            <a:prstGeom prst="rect">
              <a:avLst/>
            </a:prstGeom>
          </p:spPr>
        </p:pic>
        <p:pic>
          <p:nvPicPr>
            <p:cNvPr id="6" name="object 6"/>
            <p:cNvPicPr/>
            <p:nvPr/>
          </p:nvPicPr>
          <p:blipFill>
            <a:blip r:embed="rId3" cstate="print"/>
            <a:stretch>
              <a:fillRect/>
            </a:stretch>
          </p:blipFill>
          <p:spPr>
            <a:xfrm>
              <a:off x="2016125" y="3556768"/>
              <a:ext cx="973499" cy="940618"/>
            </a:xfrm>
            <a:prstGeom prst="rect">
              <a:avLst/>
            </a:prstGeom>
          </p:spPr>
        </p:pic>
      </p:grpSp>
      <p:sp>
        <p:nvSpPr>
          <p:cNvPr id="7" name="object 7"/>
          <p:cNvSpPr txBox="1"/>
          <p:nvPr/>
        </p:nvSpPr>
        <p:spPr>
          <a:xfrm>
            <a:off x="639964" y="2746426"/>
            <a:ext cx="973053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Arial"/>
                <a:cs typeface="Arial"/>
              </a:rPr>
              <a:t>Old</a:t>
            </a:r>
            <a:r>
              <a:rPr sz="1800" b="1" spc="-15" dirty="0">
                <a:solidFill>
                  <a:srgbClr val="0000FF"/>
                </a:solidFill>
                <a:latin typeface="Arial"/>
                <a:cs typeface="Arial"/>
              </a:rPr>
              <a:t> </a:t>
            </a:r>
            <a:r>
              <a:rPr sz="1800" b="1" dirty="0">
                <a:solidFill>
                  <a:srgbClr val="0000FF"/>
                </a:solidFill>
                <a:latin typeface="Arial"/>
                <a:cs typeface="Arial"/>
              </a:rPr>
              <a:t>Model:</a:t>
            </a:r>
            <a:r>
              <a:rPr sz="1800" b="1" spc="5" dirty="0">
                <a:solidFill>
                  <a:srgbClr val="0000FF"/>
                </a:solidFill>
                <a:latin typeface="Arial"/>
                <a:cs typeface="Arial"/>
              </a:rPr>
              <a:t> </a:t>
            </a:r>
            <a:r>
              <a:rPr sz="1800" spc="-5" dirty="0">
                <a:latin typeface="Arial MT"/>
                <a:cs typeface="Arial MT"/>
              </a:rPr>
              <a:t>Few</a:t>
            </a:r>
            <a:r>
              <a:rPr sz="1800" spc="-10" dirty="0">
                <a:latin typeface="Arial MT"/>
                <a:cs typeface="Arial MT"/>
              </a:rPr>
              <a:t> </a:t>
            </a:r>
            <a:r>
              <a:rPr sz="1800" dirty="0">
                <a:latin typeface="Arial MT"/>
                <a:cs typeface="Arial MT"/>
              </a:rPr>
              <a:t>companies</a:t>
            </a:r>
            <a:r>
              <a:rPr sz="1800" spc="-10" dirty="0">
                <a:latin typeface="Arial MT"/>
                <a:cs typeface="Arial MT"/>
              </a:rPr>
              <a:t> </a:t>
            </a:r>
            <a:r>
              <a:rPr sz="1800" spc="-5" dirty="0">
                <a:latin typeface="Arial MT"/>
                <a:cs typeface="Arial MT"/>
              </a:rPr>
              <a:t>are</a:t>
            </a:r>
            <a:r>
              <a:rPr sz="1800" spc="-10" dirty="0">
                <a:latin typeface="Arial MT"/>
                <a:cs typeface="Arial MT"/>
              </a:rPr>
              <a:t> </a:t>
            </a:r>
            <a:r>
              <a:rPr sz="1800" spc="-5" dirty="0">
                <a:latin typeface="Arial MT"/>
                <a:cs typeface="Arial MT"/>
              </a:rPr>
              <a:t>generating</a:t>
            </a:r>
            <a:r>
              <a:rPr sz="1800" spc="-10" dirty="0">
                <a:latin typeface="Arial MT"/>
                <a:cs typeface="Arial MT"/>
              </a:rPr>
              <a:t> </a:t>
            </a:r>
            <a:r>
              <a:rPr sz="1800" spc="-5" dirty="0">
                <a:latin typeface="Arial MT"/>
                <a:cs typeface="Arial MT"/>
              </a:rPr>
              <a:t>data,</a:t>
            </a:r>
            <a:r>
              <a:rPr sz="1800" spc="-10" dirty="0">
                <a:latin typeface="Arial MT"/>
                <a:cs typeface="Arial MT"/>
              </a:rPr>
              <a:t> </a:t>
            </a:r>
            <a:r>
              <a:rPr sz="1800" spc="-5" dirty="0">
                <a:latin typeface="Arial MT"/>
                <a:cs typeface="Arial MT"/>
              </a:rPr>
              <a:t>all</a:t>
            </a:r>
            <a:r>
              <a:rPr sz="1800" spc="-10" dirty="0">
                <a:latin typeface="Arial MT"/>
                <a:cs typeface="Arial MT"/>
              </a:rPr>
              <a:t> </a:t>
            </a:r>
            <a:r>
              <a:rPr sz="1800" spc="-5" dirty="0">
                <a:latin typeface="Arial MT"/>
                <a:cs typeface="Arial MT"/>
              </a:rPr>
              <a:t>others</a:t>
            </a:r>
            <a:r>
              <a:rPr sz="1800" spc="-10" dirty="0">
                <a:latin typeface="Arial MT"/>
                <a:cs typeface="Arial MT"/>
              </a:rPr>
              <a:t> </a:t>
            </a:r>
            <a:r>
              <a:rPr sz="1800" spc="-5" dirty="0">
                <a:latin typeface="Arial MT"/>
                <a:cs typeface="Arial MT"/>
              </a:rPr>
              <a:t>are</a:t>
            </a:r>
            <a:r>
              <a:rPr sz="1800" spc="-10" dirty="0">
                <a:latin typeface="Arial MT"/>
                <a:cs typeface="Arial MT"/>
              </a:rPr>
              <a:t> </a:t>
            </a:r>
            <a:r>
              <a:rPr sz="1800" dirty="0">
                <a:latin typeface="Arial MT"/>
                <a:cs typeface="Arial MT"/>
              </a:rPr>
              <a:t>consuming</a:t>
            </a:r>
            <a:r>
              <a:rPr sz="1800" spc="-10" dirty="0">
                <a:latin typeface="Arial MT"/>
                <a:cs typeface="Arial MT"/>
              </a:rPr>
              <a:t> </a:t>
            </a:r>
            <a:r>
              <a:rPr sz="1800" spc="-5" dirty="0">
                <a:latin typeface="Arial MT"/>
                <a:cs typeface="Arial MT"/>
              </a:rPr>
              <a:t>data</a:t>
            </a:r>
            <a:endParaRPr sz="1800" dirty="0">
              <a:latin typeface="Arial MT"/>
              <a:cs typeface="Arial MT"/>
            </a:endParaRPr>
          </a:p>
        </p:txBody>
      </p:sp>
      <p:pic>
        <p:nvPicPr>
          <p:cNvPr id="8" name="object 8"/>
          <p:cNvPicPr/>
          <p:nvPr/>
        </p:nvPicPr>
        <p:blipFill>
          <a:blip r:embed="rId4" cstate="print"/>
          <a:stretch>
            <a:fillRect/>
          </a:stretch>
        </p:blipFill>
        <p:spPr>
          <a:xfrm>
            <a:off x="6503425" y="3100508"/>
            <a:ext cx="1670056" cy="929286"/>
          </a:xfrm>
          <a:prstGeom prst="rect">
            <a:avLst/>
          </a:prstGeom>
        </p:spPr>
      </p:pic>
      <p:grpSp>
        <p:nvGrpSpPr>
          <p:cNvPr id="9" name="object 9"/>
          <p:cNvGrpSpPr/>
          <p:nvPr/>
        </p:nvGrpSpPr>
        <p:grpSpPr>
          <a:xfrm>
            <a:off x="3764837" y="3343995"/>
            <a:ext cx="2529110" cy="613762"/>
            <a:chOff x="3109912" y="3684587"/>
            <a:chExt cx="2089150" cy="676275"/>
          </a:xfrm>
        </p:grpSpPr>
        <p:pic>
          <p:nvPicPr>
            <p:cNvPr id="10" name="object 10"/>
            <p:cNvPicPr/>
            <p:nvPr/>
          </p:nvPicPr>
          <p:blipFill>
            <a:blip r:embed="rId5" cstate="print"/>
            <a:stretch>
              <a:fillRect/>
            </a:stretch>
          </p:blipFill>
          <p:spPr>
            <a:xfrm>
              <a:off x="3109912" y="3684587"/>
              <a:ext cx="2089150" cy="676275"/>
            </a:xfrm>
            <a:prstGeom prst="rect">
              <a:avLst/>
            </a:prstGeom>
          </p:spPr>
        </p:pic>
        <p:pic>
          <p:nvPicPr>
            <p:cNvPr id="11" name="object 11"/>
            <p:cNvPicPr/>
            <p:nvPr/>
          </p:nvPicPr>
          <p:blipFill>
            <a:blip r:embed="rId6" cstate="print"/>
            <a:stretch>
              <a:fillRect/>
            </a:stretch>
          </p:blipFill>
          <p:spPr>
            <a:xfrm>
              <a:off x="3179762" y="3729036"/>
              <a:ext cx="1949449" cy="536574"/>
            </a:xfrm>
            <a:prstGeom prst="rect">
              <a:avLst/>
            </a:prstGeom>
          </p:spPr>
        </p:pic>
        <p:sp>
          <p:nvSpPr>
            <p:cNvPr id="12" name="object 12"/>
            <p:cNvSpPr/>
            <p:nvPr/>
          </p:nvSpPr>
          <p:spPr>
            <a:xfrm>
              <a:off x="3179762" y="3729036"/>
              <a:ext cx="1949450" cy="536575"/>
            </a:xfrm>
            <a:custGeom>
              <a:avLst/>
              <a:gdLst/>
              <a:ahLst/>
              <a:cxnLst/>
              <a:rect l="l" t="t" r="r" b="b"/>
              <a:pathLst>
                <a:path w="1949450" h="536575">
                  <a:moveTo>
                    <a:pt x="0" y="218313"/>
                  </a:moveTo>
                  <a:lnTo>
                    <a:pt x="1681162" y="218313"/>
                  </a:lnTo>
                  <a:lnTo>
                    <a:pt x="1681162" y="0"/>
                  </a:lnTo>
                  <a:lnTo>
                    <a:pt x="1949449" y="268287"/>
                  </a:lnTo>
                  <a:lnTo>
                    <a:pt x="1681162" y="536574"/>
                  </a:lnTo>
                  <a:lnTo>
                    <a:pt x="1681162" y="318261"/>
                  </a:lnTo>
                  <a:lnTo>
                    <a:pt x="0" y="318261"/>
                  </a:lnTo>
                  <a:lnTo>
                    <a:pt x="0" y="218313"/>
                  </a:lnTo>
                  <a:close/>
                </a:path>
              </a:pathLst>
            </a:custGeom>
            <a:ln w="12699">
              <a:solidFill>
                <a:srgbClr val="90C126"/>
              </a:solidFill>
            </a:ln>
          </p:spPr>
          <p:txBody>
            <a:bodyPr wrap="square" lIns="0" tIns="0" rIns="0" bIns="0" rtlCol="0"/>
            <a:lstStyle/>
            <a:p>
              <a:endParaRPr dirty="0"/>
            </a:p>
          </p:txBody>
        </p:sp>
      </p:grpSp>
      <p:pic>
        <p:nvPicPr>
          <p:cNvPr id="13" name="object 13"/>
          <p:cNvPicPr/>
          <p:nvPr/>
        </p:nvPicPr>
        <p:blipFill>
          <a:blip r:embed="rId7" cstate="print"/>
          <a:stretch>
            <a:fillRect/>
          </a:stretch>
        </p:blipFill>
        <p:spPr>
          <a:xfrm>
            <a:off x="757488" y="5034288"/>
            <a:ext cx="1758304" cy="914593"/>
          </a:xfrm>
          <a:prstGeom prst="rect">
            <a:avLst/>
          </a:prstGeom>
        </p:spPr>
      </p:pic>
      <p:sp>
        <p:nvSpPr>
          <p:cNvPr id="14" name="object 14"/>
          <p:cNvSpPr txBox="1"/>
          <p:nvPr/>
        </p:nvSpPr>
        <p:spPr>
          <a:xfrm>
            <a:off x="639964" y="4581950"/>
            <a:ext cx="922394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Arial"/>
                <a:cs typeface="Arial"/>
              </a:rPr>
              <a:t>New</a:t>
            </a:r>
            <a:r>
              <a:rPr sz="1800" b="1" spc="-10" dirty="0">
                <a:solidFill>
                  <a:srgbClr val="0000FF"/>
                </a:solidFill>
                <a:latin typeface="Arial"/>
                <a:cs typeface="Arial"/>
              </a:rPr>
              <a:t> </a:t>
            </a:r>
            <a:r>
              <a:rPr sz="1800" b="1" dirty="0">
                <a:solidFill>
                  <a:srgbClr val="0000FF"/>
                </a:solidFill>
                <a:latin typeface="Arial"/>
                <a:cs typeface="Arial"/>
              </a:rPr>
              <a:t>Model:</a:t>
            </a:r>
            <a:r>
              <a:rPr sz="1800" b="1" spc="-5" dirty="0">
                <a:solidFill>
                  <a:srgbClr val="0000FF"/>
                </a:solidFill>
                <a:latin typeface="Arial"/>
                <a:cs typeface="Arial"/>
              </a:rPr>
              <a:t> </a:t>
            </a:r>
            <a:r>
              <a:rPr sz="1800" spc="-5" dirty="0">
                <a:latin typeface="Arial MT"/>
                <a:cs typeface="Arial MT"/>
              </a:rPr>
              <a:t>all of</a:t>
            </a:r>
            <a:r>
              <a:rPr sz="1800" spc="-10" dirty="0">
                <a:latin typeface="Arial MT"/>
                <a:cs typeface="Arial MT"/>
              </a:rPr>
              <a:t> </a:t>
            </a:r>
            <a:r>
              <a:rPr sz="1800" spc="-5" dirty="0">
                <a:latin typeface="Arial MT"/>
                <a:cs typeface="Arial MT"/>
              </a:rPr>
              <a:t>us are</a:t>
            </a:r>
            <a:r>
              <a:rPr sz="1800" spc="-10" dirty="0">
                <a:latin typeface="Arial MT"/>
                <a:cs typeface="Arial MT"/>
              </a:rPr>
              <a:t> </a:t>
            </a:r>
            <a:r>
              <a:rPr sz="1800" spc="-5" dirty="0">
                <a:latin typeface="Arial MT"/>
                <a:cs typeface="Arial MT"/>
              </a:rPr>
              <a:t>generating data,</a:t>
            </a:r>
            <a:r>
              <a:rPr sz="1800" spc="-10" dirty="0">
                <a:latin typeface="Arial MT"/>
                <a:cs typeface="Arial MT"/>
              </a:rPr>
              <a:t> </a:t>
            </a:r>
            <a:r>
              <a:rPr sz="1800" spc="-5" dirty="0">
                <a:latin typeface="Arial MT"/>
                <a:cs typeface="Arial MT"/>
              </a:rPr>
              <a:t>and all</a:t>
            </a:r>
            <a:r>
              <a:rPr sz="1800" spc="-10" dirty="0">
                <a:latin typeface="Arial MT"/>
                <a:cs typeface="Arial MT"/>
              </a:rPr>
              <a:t> </a:t>
            </a:r>
            <a:r>
              <a:rPr sz="1800" spc="-5" dirty="0">
                <a:latin typeface="Arial MT"/>
                <a:cs typeface="Arial MT"/>
              </a:rPr>
              <a:t>of</a:t>
            </a:r>
            <a:r>
              <a:rPr sz="1800" spc="-10" dirty="0">
                <a:latin typeface="Arial MT"/>
                <a:cs typeface="Arial MT"/>
              </a:rPr>
              <a:t> </a:t>
            </a:r>
            <a:r>
              <a:rPr sz="1800" spc="-5" dirty="0">
                <a:latin typeface="Arial MT"/>
                <a:cs typeface="Arial MT"/>
              </a:rPr>
              <a:t>us are</a:t>
            </a:r>
            <a:r>
              <a:rPr sz="1800" spc="-10" dirty="0">
                <a:latin typeface="Arial MT"/>
                <a:cs typeface="Arial MT"/>
              </a:rPr>
              <a:t> </a:t>
            </a:r>
            <a:r>
              <a:rPr sz="1800" dirty="0">
                <a:latin typeface="Arial MT"/>
                <a:cs typeface="Arial MT"/>
              </a:rPr>
              <a:t>consuming</a:t>
            </a:r>
            <a:r>
              <a:rPr sz="1800" spc="-5" dirty="0">
                <a:latin typeface="Arial MT"/>
                <a:cs typeface="Arial MT"/>
              </a:rPr>
              <a:t> data</a:t>
            </a:r>
            <a:endParaRPr sz="1800" dirty="0">
              <a:latin typeface="Arial MT"/>
              <a:cs typeface="Arial MT"/>
            </a:endParaRPr>
          </a:p>
        </p:txBody>
      </p:sp>
      <p:grpSp>
        <p:nvGrpSpPr>
          <p:cNvPr id="15" name="object 15"/>
          <p:cNvGrpSpPr/>
          <p:nvPr/>
        </p:nvGrpSpPr>
        <p:grpSpPr>
          <a:xfrm>
            <a:off x="2953830" y="5146381"/>
            <a:ext cx="2529110" cy="613762"/>
            <a:chOff x="2439987" y="5670549"/>
            <a:chExt cx="2089150" cy="676275"/>
          </a:xfrm>
        </p:grpSpPr>
        <p:pic>
          <p:nvPicPr>
            <p:cNvPr id="16" name="object 16"/>
            <p:cNvPicPr/>
            <p:nvPr/>
          </p:nvPicPr>
          <p:blipFill>
            <a:blip r:embed="rId8" cstate="print"/>
            <a:stretch>
              <a:fillRect/>
            </a:stretch>
          </p:blipFill>
          <p:spPr>
            <a:xfrm>
              <a:off x="2439987" y="5670549"/>
              <a:ext cx="2089150" cy="676274"/>
            </a:xfrm>
            <a:prstGeom prst="rect">
              <a:avLst/>
            </a:prstGeom>
          </p:spPr>
        </p:pic>
        <p:pic>
          <p:nvPicPr>
            <p:cNvPr id="17" name="object 17"/>
            <p:cNvPicPr/>
            <p:nvPr/>
          </p:nvPicPr>
          <p:blipFill>
            <a:blip r:embed="rId9" cstate="print"/>
            <a:stretch>
              <a:fillRect/>
            </a:stretch>
          </p:blipFill>
          <p:spPr>
            <a:xfrm>
              <a:off x="2509837" y="5714999"/>
              <a:ext cx="1949450" cy="536574"/>
            </a:xfrm>
            <a:prstGeom prst="rect">
              <a:avLst/>
            </a:prstGeom>
          </p:spPr>
        </p:pic>
        <p:sp>
          <p:nvSpPr>
            <p:cNvPr id="18" name="object 18"/>
            <p:cNvSpPr/>
            <p:nvPr/>
          </p:nvSpPr>
          <p:spPr>
            <a:xfrm>
              <a:off x="2509837" y="5714999"/>
              <a:ext cx="1949450" cy="536575"/>
            </a:xfrm>
            <a:custGeom>
              <a:avLst/>
              <a:gdLst/>
              <a:ahLst/>
              <a:cxnLst/>
              <a:rect l="l" t="t" r="r" b="b"/>
              <a:pathLst>
                <a:path w="1949450" h="536575">
                  <a:moveTo>
                    <a:pt x="0" y="218313"/>
                  </a:moveTo>
                  <a:lnTo>
                    <a:pt x="1681162" y="218313"/>
                  </a:lnTo>
                  <a:lnTo>
                    <a:pt x="1681162" y="0"/>
                  </a:lnTo>
                  <a:lnTo>
                    <a:pt x="1949450" y="268287"/>
                  </a:lnTo>
                  <a:lnTo>
                    <a:pt x="1681162" y="536574"/>
                  </a:lnTo>
                  <a:lnTo>
                    <a:pt x="1681162" y="318261"/>
                  </a:lnTo>
                  <a:lnTo>
                    <a:pt x="0" y="318261"/>
                  </a:lnTo>
                  <a:lnTo>
                    <a:pt x="0" y="218313"/>
                  </a:lnTo>
                  <a:close/>
                </a:path>
              </a:pathLst>
            </a:custGeom>
            <a:ln w="12699">
              <a:solidFill>
                <a:srgbClr val="90C126"/>
              </a:solidFill>
            </a:ln>
          </p:spPr>
          <p:txBody>
            <a:bodyPr wrap="square" lIns="0" tIns="0" rIns="0" bIns="0" rtlCol="0"/>
            <a:lstStyle/>
            <a:p>
              <a:endParaRPr dirty="0"/>
            </a:p>
          </p:txBody>
        </p:sp>
      </p:grpSp>
      <p:pic>
        <p:nvPicPr>
          <p:cNvPr id="19" name="object 19"/>
          <p:cNvPicPr/>
          <p:nvPr/>
        </p:nvPicPr>
        <p:blipFill>
          <a:blip r:embed="rId4" cstate="print"/>
          <a:stretch>
            <a:fillRect/>
          </a:stretch>
        </p:blipFill>
        <p:spPr>
          <a:xfrm>
            <a:off x="5549868" y="4974913"/>
            <a:ext cx="1670669" cy="929955"/>
          </a:xfrm>
          <a:prstGeom prst="rect">
            <a:avLst/>
          </a:prstGeom>
        </p:spPr>
      </p:pic>
      <p:sp>
        <p:nvSpPr>
          <p:cNvPr id="20" name="object 20"/>
          <p:cNvSpPr txBox="1"/>
          <p:nvPr/>
        </p:nvSpPr>
        <p:spPr>
          <a:xfrm>
            <a:off x="9011229" y="6150040"/>
            <a:ext cx="185263" cy="151323"/>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90C126"/>
                </a:solidFill>
                <a:latin typeface="Arial MT"/>
                <a:cs typeface="Arial MT"/>
              </a:rPr>
              <a:t>19</a:t>
            </a:r>
            <a:endParaRPr sz="900" dirty="0">
              <a:latin typeface="Arial MT"/>
              <a:cs typeface="Arial MT"/>
            </a:endParaRPr>
          </a:p>
        </p:txBody>
      </p:sp>
      <p:sp>
        <p:nvSpPr>
          <p:cNvPr id="21" name="Footer Placeholder 20"/>
          <p:cNvSpPr>
            <a:spLocks noGrp="1"/>
          </p:cNvSpPr>
          <p:nvPr>
            <p:ph type="ftr" sz="quarter" idx="11"/>
          </p:nvPr>
        </p:nvSpPr>
        <p:spPr/>
        <p:txBody>
          <a:bodyPr/>
          <a:lstStyle/>
          <a:p>
            <a:r>
              <a:rPr lang="en-US" smtClean="0"/>
              <a:t>Data Science-Module1</a:t>
            </a:r>
            <a:endParaRPr lang="en-US" dirty="0"/>
          </a:p>
        </p:txBody>
      </p:sp>
      <p:sp>
        <p:nvSpPr>
          <p:cNvPr id="22" name="Slide Number Placeholder 21"/>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3118671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B1FF78-040D-B8EC-9316-BDF4AD053D23}"/>
              </a:ext>
            </a:extLst>
          </p:cNvPr>
          <p:cNvSpPr>
            <a:spLocks noGrp="1"/>
          </p:cNvSpPr>
          <p:nvPr>
            <p:ph type="title"/>
          </p:nvPr>
        </p:nvSpPr>
        <p:spPr>
          <a:xfrm>
            <a:off x="1024128" y="585216"/>
            <a:ext cx="6066818" cy="1499616"/>
          </a:xfrm>
        </p:spPr>
        <p:txBody>
          <a:bodyPr>
            <a:normAutofit/>
          </a:bodyPr>
          <a:lstStyle/>
          <a:p>
            <a:r>
              <a:rPr lang="en-US" dirty="0"/>
              <a:t>Big data</a:t>
            </a:r>
          </a:p>
        </p:txBody>
      </p:sp>
      <p:sp>
        <p:nvSpPr>
          <p:cNvPr id="6" name="Content Placeholder 5">
            <a:extLst>
              <a:ext uri="{FF2B5EF4-FFF2-40B4-BE49-F238E27FC236}">
                <a16:creationId xmlns="" xmlns:a16="http://schemas.microsoft.com/office/drawing/2014/main" id="{16FDA61D-BDB3-BCFD-06BC-91DB3FE94073}"/>
              </a:ext>
            </a:extLst>
          </p:cNvPr>
          <p:cNvSpPr>
            <a:spLocks noGrp="1"/>
          </p:cNvSpPr>
          <p:nvPr>
            <p:ph idx="1"/>
          </p:nvPr>
        </p:nvSpPr>
        <p:spPr>
          <a:xfrm>
            <a:off x="1024128" y="2286000"/>
            <a:ext cx="6066818" cy="4023360"/>
          </a:xfrm>
        </p:spPr>
        <p:txBody>
          <a:bodyPr vert="horz" lIns="45720" tIns="45720" rIns="45720" bIns="45720" rtlCol="0">
            <a:normAutofit/>
          </a:bodyPr>
          <a:lstStyle/>
          <a:p>
            <a:r>
              <a:rPr lang="en-US" b="1" dirty="0">
                <a:ea typeface="+mn-lt"/>
                <a:cs typeface="+mn-lt"/>
              </a:rPr>
              <a:t>Big data</a:t>
            </a:r>
            <a:r>
              <a:rPr lang="en-US" dirty="0">
                <a:ea typeface="+mn-lt"/>
                <a:cs typeface="+mn-lt"/>
              </a:rPr>
              <a:t> is high-volume, high-velocity and/or high-variety information assets that demand cost-effective, innovative forms of information processing that enable enhanced insight, decision making, and process automation. </a:t>
            </a:r>
            <a:endParaRPr lang="en-US" dirty="0"/>
          </a:p>
        </p:txBody>
      </p:sp>
      <p:pic>
        <p:nvPicPr>
          <p:cNvPr id="8" name="Picture 7" descr="A digital stock market graph">
            <a:extLst>
              <a:ext uri="{FF2B5EF4-FFF2-40B4-BE49-F238E27FC236}">
                <a16:creationId xmlns="" xmlns:a16="http://schemas.microsoft.com/office/drawing/2014/main" id="{1445826D-5874-45BE-D09B-A379029649D3}"/>
              </a:ext>
            </a:extLst>
          </p:cNvPr>
          <p:cNvPicPr>
            <a:picLocks noChangeAspect="1"/>
          </p:cNvPicPr>
          <p:nvPr/>
        </p:nvPicPr>
        <p:blipFill rotWithShape="1">
          <a:blip r:embed="rId2"/>
          <a:srcRect l="43030" r="10951" b="-4"/>
          <a:stretch/>
        </p:blipFill>
        <p:spPr>
          <a:xfrm>
            <a:off x="7552266" y="10"/>
            <a:ext cx="4639733" cy="6857990"/>
          </a:xfrm>
          <a:prstGeom prst="rect">
            <a:avLst/>
          </a:prstGeom>
        </p:spPr>
      </p:pic>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844998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19A02C-1B01-44B3-50A1-47B5DD89D26D}"/>
              </a:ext>
            </a:extLst>
          </p:cNvPr>
          <p:cNvSpPr>
            <a:spLocks noGrp="1"/>
          </p:cNvSpPr>
          <p:nvPr>
            <p:ph type="title"/>
          </p:nvPr>
        </p:nvSpPr>
        <p:spPr>
          <a:xfrm>
            <a:off x="1024128" y="585216"/>
            <a:ext cx="6066818" cy="1499616"/>
          </a:xfrm>
        </p:spPr>
        <p:txBody>
          <a:bodyPr>
            <a:normAutofit/>
          </a:bodyPr>
          <a:lstStyle/>
          <a:p>
            <a:r>
              <a:rPr lang="en-US" dirty="0"/>
              <a:t>What is Data Science?</a:t>
            </a:r>
          </a:p>
        </p:txBody>
      </p:sp>
      <p:sp>
        <p:nvSpPr>
          <p:cNvPr id="3" name="Content Placeholder 2">
            <a:extLst>
              <a:ext uri="{FF2B5EF4-FFF2-40B4-BE49-F238E27FC236}">
                <a16:creationId xmlns="" xmlns:a16="http://schemas.microsoft.com/office/drawing/2014/main" id="{AF39290C-9BC2-9604-304D-60414FD3AF52}"/>
              </a:ext>
            </a:extLst>
          </p:cNvPr>
          <p:cNvSpPr>
            <a:spLocks noGrp="1"/>
          </p:cNvSpPr>
          <p:nvPr>
            <p:ph idx="1"/>
          </p:nvPr>
        </p:nvSpPr>
        <p:spPr>
          <a:xfrm>
            <a:off x="1024128" y="2286000"/>
            <a:ext cx="6066818" cy="4023360"/>
          </a:xfrm>
        </p:spPr>
        <p:txBody>
          <a:bodyPr vert="horz" lIns="91440" tIns="45720" rIns="91440" bIns="45720" rtlCol="0">
            <a:normAutofit/>
          </a:bodyPr>
          <a:lstStyle/>
          <a:p>
            <a:r>
              <a:rPr lang="en-US" b="1" u="sng" dirty="0">
                <a:ea typeface="+mn-lt"/>
                <a:cs typeface="+mn-lt"/>
              </a:rPr>
              <a:t>Data Science</a:t>
            </a:r>
            <a:r>
              <a:rPr lang="en-US" dirty="0">
                <a:ea typeface="+mn-lt"/>
                <a:cs typeface="+mn-lt"/>
              </a:rPr>
              <a:t> is an interdisciplinary field that focuses on extracting knowledge from data sets which are typically huge in amount. </a:t>
            </a:r>
          </a:p>
          <a:p>
            <a:pPr>
              <a:buClr>
                <a:srgbClr val="9E3611"/>
              </a:buClr>
            </a:pPr>
            <a:r>
              <a:rPr lang="en-US" dirty="0">
                <a:ea typeface="+mn-lt"/>
                <a:cs typeface="+mn-lt"/>
              </a:rPr>
              <a:t>The field encompasses analysis, preparing data for analysis, and presenting findings to inform high-level decisions in an organization. </a:t>
            </a:r>
            <a:endParaRPr lang="en-US">
              <a:ea typeface="+mn-lt"/>
              <a:cs typeface="+mn-lt"/>
            </a:endParaRPr>
          </a:p>
          <a:p>
            <a:pPr>
              <a:buClr>
                <a:srgbClr val="9E3611"/>
              </a:buClr>
            </a:pPr>
            <a:r>
              <a:rPr lang="en-US" dirty="0">
                <a:ea typeface="+mn-lt"/>
                <a:cs typeface="+mn-lt"/>
              </a:rPr>
              <a:t>As such, it incorporates skills from computer science, mathematics, statics, information visualization, graphic, and business.</a:t>
            </a:r>
            <a:endParaRPr lang="en-US"/>
          </a:p>
        </p:txBody>
      </p:sp>
      <p:sp>
        <p:nvSpPr>
          <p:cNvPr id="4" name="Footer Placeholder 3">
            <a:extLst>
              <a:ext uri="{FF2B5EF4-FFF2-40B4-BE49-F238E27FC236}">
                <a16:creationId xmlns="" xmlns:a16="http://schemas.microsoft.com/office/drawing/2014/main" id="{EC8D774D-8893-20EA-CA5F-885CD30301C0}"/>
              </a:ext>
            </a:extLst>
          </p:cNvPr>
          <p:cNvSpPr>
            <a:spLocks noGrp="1"/>
          </p:cNvSpPr>
          <p:nvPr>
            <p:ph type="ftr" sz="quarter" idx="11"/>
          </p:nvPr>
        </p:nvSpPr>
        <p:spPr>
          <a:xfrm>
            <a:off x="3215148" y="6470704"/>
            <a:ext cx="3875798" cy="274320"/>
          </a:xfrm>
        </p:spPr>
        <p:txBody>
          <a:bodyPr>
            <a:normAutofit/>
          </a:bodyPr>
          <a:lstStyle/>
          <a:p>
            <a:pPr>
              <a:spcAft>
                <a:spcPts val="600"/>
              </a:spcAft>
            </a:pPr>
            <a:r>
              <a:rPr lang="en-US" smtClean="0"/>
              <a:t>Data Science-Module1</a:t>
            </a:r>
            <a:endParaRPr lang="en-US"/>
          </a:p>
        </p:txBody>
      </p:sp>
      <p:pic>
        <p:nvPicPr>
          <p:cNvPr id="7" name="Picture 6" descr="Digital financial graph">
            <a:extLst>
              <a:ext uri="{FF2B5EF4-FFF2-40B4-BE49-F238E27FC236}">
                <a16:creationId xmlns="" xmlns:a16="http://schemas.microsoft.com/office/drawing/2014/main" id="{E5E1F79C-51FA-4094-5E2C-AE91E1D001C9}"/>
              </a:ext>
            </a:extLst>
          </p:cNvPr>
          <p:cNvPicPr>
            <a:picLocks noChangeAspect="1"/>
          </p:cNvPicPr>
          <p:nvPr/>
        </p:nvPicPr>
        <p:blipFill rotWithShape="1">
          <a:blip r:embed="rId2"/>
          <a:srcRect l="40226" r="21717" b="-2"/>
          <a:stretch/>
        </p:blipFill>
        <p:spPr>
          <a:xfrm>
            <a:off x="7552266" y="10"/>
            <a:ext cx="4639733" cy="6857990"/>
          </a:xfrm>
          <a:prstGeom prst="rect">
            <a:avLst/>
          </a:prstGeom>
        </p:spPr>
      </p:pic>
      <p:sp>
        <p:nvSpPr>
          <p:cNvPr id="5" name="Slide Number Placeholder 4">
            <a:extLst>
              <a:ext uri="{FF2B5EF4-FFF2-40B4-BE49-F238E27FC236}">
                <a16:creationId xmlns="" xmlns:a16="http://schemas.microsoft.com/office/drawing/2014/main" id="{7E8FB931-BD15-30DE-030F-3F601D3268CB}"/>
              </a:ext>
            </a:extLst>
          </p:cNvPr>
          <p:cNvSpPr>
            <a:spLocks noGrp="1"/>
          </p:cNvSpPr>
          <p:nvPr>
            <p:ph type="sldNum" sz="quarter" idx="12"/>
          </p:nvPr>
        </p:nvSpPr>
        <p:spPr>
          <a:xfrm>
            <a:off x="10837333" y="6470704"/>
            <a:ext cx="973667" cy="274320"/>
          </a:xfrm>
        </p:spPr>
        <p:txBody>
          <a:bodyPr>
            <a:normAutofit/>
          </a:bodyPr>
          <a:lstStyle/>
          <a:p>
            <a:pPr>
              <a:spcAft>
                <a:spcPts val="600"/>
              </a:spcAft>
            </a:pPr>
            <a:fld id="{4FAB73BC-B049-4115-A692-8D63A059BFB8}"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670320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types of Data</a:t>
            </a:r>
            <a:endParaRPr lang="en-IN" dirty="0"/>
          </a:p>
        </p:txBody>
      </p:sp>
      <p:sp>
        <p:nvSpPr>
          <p:cNvPr id="3" name="Content Placeholder 2"/>
          <p:cNvSpPr>
            <a:spLocks noGrp="1"/>
          </p:cNvSpPr>
          <p:nvPr>
            <p:ph idx="1"/>
          </p:nvPr>
        </p:nvSpPr>
        <p:spPr/>
        <p:txBody>
          <a:bodyPr/>
          <a:lstStyle/>
          <a:p>
            <a:r>
              <a:rPr lang="en-US" b="1" dirty="0"/>
              <a:t>Structured data –</a:t>
            </a:r>
            <a:r>
              <a:rPr lang="en-US" dirty="0"/>
              <a:t> </a:t>
            </a:r>
            <a:r>
              <a:rPr lang="en-US" dirty="0"/>
              <a:t/>
            </a:r>
            <a:br>
              <a:rPr lang="en-US" dirty="0"/>
            </a:br>
            <a:r>
              <a:rPr lang="en-US" u="sng" dirty="0">
                <a:hlinkClick r:id="rId2"/>
              </a:rPr>
              <a:t>Structured data</a:t>
            </a:r>
            <a:r>
              <a:rPr lang="en-US" dirty="0"/>
              <a:t> is data whose elements are addressable for effective analysis</a:t>
            </a:r>
            <a:r>
              <a:rPr lang="en-US" dirty="0" smtClean="0"/>
              <a:t>.</a:t>
            </a:r>
          </a:p>
          <a:p>
            <a:r>
              <a:rPr lang="en-US" dirty="0" smtClean="0"/>
              <a:t>It </a:t>
            </a:r>
            <a:r>
              <a:rPr lang="en-US" dirty="0"/>
              <a:t>has been organized into a formatted repository that is typically a database. </a:t>
            </a:r>
            <a:endParaRPr lang="en-US" dirty="0" smtClean="0"/>
          </a:p>
          <a:p>
            <a:r>
              <a:rPr lang="en-US" dirty="0" smtClean="0"/>
              <a:t>It </a:t>
            </a:r>
            <a:r>
              <a:rPr lang="en-US" dirty="0"/>
              <a:t>concerns all data which can be stored in database </a:t>
            </a:r>
            <a:r>
              <a:rPr lang="en-US" u="sng" dirty="0">
                <a:hlinkClick r:id="rId3"/>
              </a:rPr>
              <a:t>SQL</a:t>
            </a:r>
            <a:r>
              <a:rPr lang="en-US" dirty="0"/>
              <a:t> in a table with rows and columns. </a:t>
            </a:r>
            <a:endParaRPr lang="en-US" dirty="0" smtClean="0"/>
          </a:p>
          <a:p>
            <a:r>
              <a:rPr lang="en-US" dirty="0" smtClean="0"/>
              <a:t>They </a:t>
            </a:r>
            <a:r>
              <a:rPr lang="en-US" dirty="0"/>
              <a:t>have relational keys and can easily be mapped into pre-designed fields. </a:t>
            </a:r>
            <a:endParaRPr lang="en-US" dirty="0" smtClean="0"/>
          </a:p>
          <a:p>
            <a:r>
              <a:rPr lang="en-US" dirty="0" smtClean="0"/>
              <a:t>Today</a:t>
            </a:r>
            <a:r>
              <a:rPr lang="en-US" dirty="0"/>
              <a:t>, those data are most processed in the development and simplest way to manage information. </a:t>
            </a:r>
            <a:r>
              <a:rPr lang="en-US" i="1" dirty="0"/>
              <a:t>Example:</a:t>
            </a:r>
            <a:r>
              <a:rPr lang="en-US" dirty="0"/>
              <a:t> Relational data. </a:t>
            </a:r>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527931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Data</a:t>
            </a:r>
            <a:endParaRPr lang="en-IN" dirty="0"/>
          </a:p>
        </p:txBody>
      </p:sp>
      <p:sp>
        <p:nvSpPr>
          <p:cNvPr id="3" name="Content Placeholder 2"/>
          <p:cNvSpPr>
            <a:spLocks noGrp="1"/>
          </p:cNvSpPr>
          <p:nvPr>
            <p:ph idx="1"/>
          </p:nvPr>
        </p:nvSpPr>
        <p:spPr/>
        <p:txBody>
          <a:bodyPr/>
          <a:lstStyle/>
          <a:p>
            <a:r>
              <a:rPr lang="en-US" b="1" dirty="0"/>
              <a:t>Semi-Structured data –</a:t>
            </a:r>
            <a:r>
              <a:rPr lang="en-US" dirty="0"/>
              <a:t> </a:t>
            </a:r>
            <a:r>
              <a:rPr lang="en-US" dirty="0"/>
              <a:t/>
            </a:r>
            <a:br>
              <a:rPr lang="en-US" dirty="0"/>
            </a:br>
            <a:r>
              <a:rPr lang="en-US" u="sng" dirty="0">
                <a:hlinkClick r:id="rId2"/>
              </a:rPr>
              <a:t>Semi-structured data</a:t>
            </a:r>
            <a:r>
              <a:rPr lang="en-US" dirty="0"/>
              <a:t> is information that does not reside in a relational database but that has some organizational properties that make it easier to analyze. </a:t>
            </a:r>
            <a:endParaRPr lang="en-US" dirty="0" smtClean="0"/>
          </a:p>
          <a:p>
            <a:r>
              <a:rPr lang="en-US" dirty="0" smtClean="0"/>
              <a:t>With </a:t>
            </a:r>
            <a:r>
              <a:rPr lang="en-US" dirty="0"/>
              <a:t>some processes, you can store them in the relation database (it could be very hard for some kind of semi-structured data), but Semi-structured exist to ease space. </a:t>
            </a:r>
            <a:r>
              <a:rPr lang="en-US" i="1" dirty="0"/>
              <a:t>Example</a:t>
            </a:r>
            <a:r>
              <a:rPr lang="en-US" dirty="0"/>
              <a:t>: XML data. </a:t>
            </a:r>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960686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Data</a:t>
            </a:r>
            <a:endParaRPr lang="en-IN" dirty="0"/>
          </a:p>
        </p:txBody>
      </p:sp>
      <p:sp>
        <p:nvSpPr>
          <p:cNvPr id="3" name="Content Placeholder 2"/>
          <p:cNvSpPr>
            <a:spLocks noGrp="1"/>
          </p:cNvSpPr>
          <p:nvPr>
            <p:ph idx="1"/>
          </p:nvPr>
        </p:nvSpPr>
        <p:spPr/>
        <p:txBody>
          <a:bodyPr/>
          <a:lstStyle/>
          <a:p>
            <a:r>
              <a:rPr lang="en-US" b="1" dirty="0"/>
              <a:t>Unstructured data –</a:t>
            </a:r>
            <a:r>
              <a:rPr lang="en-US" dirty="0"/>
              <a:t> </a:t>
            </a:r>
            <a:br>
              <a:rPr lang="en-US" dirty="0"/>
            </a:br>
            <a:r>
              <a:rPr lang="en-US" u="sng" dirty="0">
                <a:hlinkClick r:id="rId2"/>
              </a:rPr>
              <a:t>Unstructured data</a:t>
            </a:r>
            <a:r>
              <a:rPr lang="en-US" dirty="0"/>
              <a:t> is a data which is not organized in a predefined manner or does not have a predefined data model, thus it is not a good fit for a mainstream relational database. </a:t>
            </a:r>
            <a:endParaRPr lang="en-US" dirty="0" smtClean="0"/>
          </a:p>
          <a:p>
            <a:r>
              <a:rPr lang="en-US" dirty="0" smtClean="0"/>
              <a:t>So </a:t>
            </a:r>
            <a:r>
              <a:rPr lang="en-US" dirty="0"/>
              <a:t>for Unstructured data, there are alternative platforms for storing and managing, it is increasingly prevalent in IT systems and is used by organizations in a variety of business intelligence and analytics applications. </a:t>
            </a:r>
            <a:r>
              <a:rPr lang="en-US" i="1" dirty="0"/>
              <a:t>Example</a:t>
            </a:r>
            <a:r>
              <a:rPr lang="en-US" dirty="0"/>
              <a:t>: Word, PDF, Text, Media logs. </a:t>
            </a:r>
            <a:br>
              <a:rPr lang="en-US" dirty="0"/>
            </a:br>
            <a:r>
              <a:rPr lang="en-US" dirty="0"/>
              <a:t> </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4109451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Challenges and considerations for handling different data types.</a:t>
            </a:r>
            <a:endParaRPr lang="en-IN" dirty="0"/>
          </a:p>
        </p:txBody>
      </p:sp>
      <p:sp>
        <p:nvSpPr>
          <p:cNvPr id="7" name="Content Placeholder 6"/>
          <p:cNvSpPr>
            <a:spLocks noGrp="1"/>
          </p:cNvSpPr>
          <p:nvPr>
            <p:ph idx="1"/>
          </p:nvPr>
        </p:nvSpPr>
        <p:spPr/>
        <p:txBody>
          <a:bodyPr/>
          <a:lstStyle/>
          <a:p>
            <a:r>
              <a:rPr lang="en-US" dirty="0"/>
              <a:t>Handling different data types in </a:t>
            </a:r>
            <a:r>
              <a:rPr lang="en-US" b="1" dirty="0"/>
              <a:t>data science</a:t>
            </a:r>
            <a:r>
              <a:rPr lang="en-US" dirty="0"/>
              <a:t> comes with unique challenges due to the diverse nature of datasets </a:t>
            </a:r>
            <a:r>
              <a:rPr lang="en-US" dirty="0" smtClean="0"/>
              <a:t>and </a:t>
            </a:r>
            <a:r>
              <a:rPr lang="en-US" dirty="0"/>
              <a:t>the need for analytical rigor. </a:t>
            </a:r>
            <a:endParaRPr lang="en-US" dirty="0" smtClean="0"/>
          </a:p>
          <a:p>
            <a:r>
              <a:rPr lang="en-IN" b="1" dirty="0"/>
              <a:t>1. Data Cleaning and </a:t>
            </a:r>
            <a:r>
              <a:rPr lang="en-IN" b="1" dirty="0" err="1"/>
              <a:t>Preprocessing</a:t>
            </a:r>
            <a:endParaRPr lang="en-IN" b="1" dirty="0"/>
          </a:p>
          <a:p>
            <a:r>
              <a:rPr lang="en-IN" b="1" dirty="0"/>
              <a:t>Challenge</a:t>
            </a:r>
            <a:r>
              <a:rPr lang="en-IN" dirty="0"/>
              <a:t>: Raw data often contains missing, inconsistent, or irrelevant data types.</a:t>
            </a:r>
          </a:p>
          <a:p>
            <a:r>
              <a:rPr lang="en-IN" b="1" dirty="0"/>
              <a:t>Consideration</a:t>
            </a:r>
            <a:r>
              <a:rPr lang="en-IN" dirty="0"/>
              <a:t>:</a:t>
            </a:r>
          </a:p>
          <a:p>
            <a:pPr lvl="1"/>
            <a:r>
              <a:rPr lang="en-IN" dirty="0"/>
              <a:t>Use techniques like </a:t>
            </a:r>
            <a:r>
              <a:rPr lang="en-IN" b="1" dirty="0"/>
              <a:t>imputation</a:t>
            </a:r>
            <a:r>
              <a:rPr lang="en-IN" dirty="0"/>
              <a:t> for missing values (mean, median, mode, or ML-based imputation).</a:t>
            </a:r>
          </a:p>
          <a:p>
            <a:pPr lvl="1"/>
            <a:r>
              <a:rPr lang="en-IN" dirty="0"/>
              <a:t>Standardize inconsistent formats (e.g., dates or currency units).</a:t>
            </a:r>
          </a:p>
          <a:p>
            <a:pPr lvl="1"/>
            <a:r>
              <a:rPr lang="en-IN" dirty="0"/>
              <a:t>Remove or encode outliers appropriately.</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1771491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220A90-EAC3-333D-C8E1-248B098D87F3}"/>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 xmlns:a16="http://schemas.microsoft.com/office/drawing/2014/main" id="{C301EE66-7998-844A-5C32-851BC9063035}"/>
              </a:ext>
            </a:extLst>
          </p:cNvPr>
          <p:cNvSpPr>
            <a:spLocks noGrp="1"/>
          </p:cNvSpPr>
          <p:nvPr>
            <p:ph idx="1"/>
          </p:nvPr>
        </p:nvSpPr>
        <p:spPr/>
        <p:txBody>
          <a:bodyPr vert="horz" lIns="91440" tIns="45720" rIns="91440" bIns="45720" rtlCol="0" anchor="t">
            <a:normAutofit/>
          </a:bodyPr>
          <a:lstStyle/>
          <a:p>
            <a:pPr marL="0" indent="0">
              <a:buNone/>
            </a:pPr>
            <a:r>
              <a:rPr lang="en-US" sz="2400" dirty="0">
                <a:ea typeface="+mn-lt"/>
                <a:cs typeface="+mn-lt"/>
              </a:rPr>
              <a:t>1. What is Data Science? Importance and applications of </a:t>
            </a:r>
            <a:r>
              <a:rPr lang="en-US" sz="2400" dirty="0" smtClean="0">
                <a:ea typeface="+mn-lt"/>
                <a:cs typeface="+mn-lt"/>
              </a:rPr>
              <a:t>Data Science</a:t>
            </a:r>
            <a:r>
              <a:rPr lang="en-US" sz="2400" dirty="0">
                <a:ea typeface="+mn-lt"/>
                <a:cs typeface="+mn-lt"/>
              </a:rPr>
              <a:t>, Data Science workflow, The 5 V's of </a:t>
            </a:r>
            <a:r>
              <a:rPr lang="en-US" sz="2400" dirty="0" smtClean="0">
                <a:ea typeface="+mn-lt"/>
                <a:cs typeface="+mn-lt"/>
              </a:rPr>
              <a:t>Data Science </a:t>
            </a:r>
          </a:p>
          <a:p>
            <a:pPr marL="0" indent="0">
              <a:buNone/>
            </a:pPr>
            <a:r>
              <a:rPr lang="en-US" sz="2400" dirty="0">
                <a:ea typeface="+mn-lt"/>
                <a:cs typeface="+mn-lt"/>
              </a:rPr>
              <a:t>2</a:t>
            </a:r>
            <a:r>
              <a:rPr lang="en-US" sz="2400" dirty="0" smtClean="0">
                <a:ea typeface="+mn-lt"/>
                <a:cs typeface="+mn-lt"/>
              </a:rPr>
              <a:t>. </a:t>
            </a:r>
            <a:r>
              <a:rPr lang="en-US" sz="2400" dirty="0">
                <a:ea typeface="+mn-lt"/>
                <a:cs typeface="+mn-lt"/>
              </a:rPr>
              <a:t>Structured, semi-structured, and unstructured </a:t>
            </a:r>
            <a:r>
              <a:rPr lang="en-US" sz="2400" dirty="0" smtClean="0">
                <a:ea typeface="+mn-lt"/>
                <a:cs typeface="+mn-lt"/>
              </a:rPr>
              <a:t>data. Challenges </a:t>
            </a:r>
            <a:r>
              <a:rPr lang="en-US" sz="2400" dirty="0">
                <a:ea typeface="+mn-lt"/>
                <a:cs typeface="+mn-lt"/>
              </a:rPr>
              <a:t>and considerations for handling different </a:t>
            </a:r>
            <a:r>
              <a:rPr lang="en-US" sz="2400" dirty="0" smtClean="0">
                <a:ea typeface="+mn-lt"/>
                <a:cs typeface="+mn-lt"/>
              </a:rPr>
              <a:t>data types</a:t>
            </a:r>
            <a:r>
              <a:rPr lang="en-US" sz="2400" dirty="0">
                <a:ea typeface="+mn-lt"/>
                <a:cs typeface="+mn-lt"/>
              </a:rPr>
              <a:t>. Ethical Considerations in Data Science.</a:t>
            </a:r>
            <a:endParaRPr lang="en-US" dirty="0"/>
          </a:p>
        </p:txBody>
      </p:sp>
      <p:sp>
        <p:nvSpPr>
          <p:cNvPr id="4" name="Footer Placeholder 3">
            <a:extLst>
              <a:ext uri="{FF2B5EF4-FFF2-40B4-BE49-F238E27FC236}">
                <a16:creationId xmlns="" xmlns:a16="http://schemas.microsoft.com/office/drawing/2014/main" id="{E6D594C3-7A18-543D-E8F4-E50515D5B03D}"/>
              </a:ext>
            </a:extLst>
          </p:cNvPr>
          <p:cNvSpPr>
            <a:spLocks noGrp="1"/>
          </p:cNvSpPr>
          <p:nvPr>
            <p:ph type="ftr" sz="quarter" idx="11"/>
          </p:nvPr>
        </p:nvSpPr>
        <p:spPr/>
        <p:txBody>
          <a:bodyPr/>
          <a:lstStyle/>
          <a:p>
            <a:r>
              <a:rPr lang="en-US" smtClean="0"/>
              <a:t>Data Science-Module1</a:t>
            </a:r>
            <a:endParaRPr lang="en-US"/>
          </a:p>
        </p:txBody>
      </p:sp>
      <p:sp>
        <p:nvSpPr>
          <p:cNvPr id="5" name="Slide Number Placeholder 4">
            <a:extLst>
              <a:ext uri="{FF2B5EF4-FFF2-40B4-BE49-F238E27FC236}">
                <a16:creationId xmlns="" xmlns:a16="http://schemas.microsoft.com/office/drawing/2014/main" id="{05F6B8B6-9A7B-8FB6-1EAD-4F9909D6BD5D}"/>
              </a:ext>
            </a:extLst>
          </p:cNvPr>
          <p:cNvSpPr>
            <a:spLocks noGrp="1"/>
          </p:cNvSpPr>
          <p:nvPr>
            <p:ph type="sldNum" sz="quarter" idx="12"/>
          </p:nvPr>
        </p:nvSpPr>
        <p:spPr/>
        <p:txBody>
          <a:bodyPr/>
          <a:lstStyle/>
          <a:p>
            <a:fld id="{4FAB73BC-B049-4115-A692-8D63A059BFB8}" type="slidenum">
              <a:rPr lang="en-US" dirty="0"/>
              <a:t>2</a:t>
            </a:fld>
            <a:endParaRPr lang="en-US"/>
          </a:p>
        </p:txBody>
      </p:sp>
    </p:spTree>
    <p:extLst>
      <p:ext uri="{BB962C8B-B14F-4D97-AF65-F5344CB8AC3E}">
        <p14:creationId xmlns:p14="http://schemas.microsoft.com/office/powerpoint/2010/main" val="2388115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77421"/>
            <a:ext cx="10753890" cy="6131939"/>
          </a:xfrm>
        </p:spPr>
        <p:txBody>
          <a:bodyPr/>
          <a:lstStyle/>
          <a:p>
            <a:r>
              <a:rPr lang="en-IN" b="1" dirty="0"/>
              <a:t>2. Mixed Data Types in Datasets</a:t>
            </a:r>
          </a:p>
          <a:p>
            <a:r>
              <a:rPr lang="en-IN" b="1" dirty="0"/>
              <a:t>Challenge</a:t>
            </a:r>
            <a:r>
              <a:rPr lang="en-IN" dirty="0"/>
              <a:t>: Data science workflows frequently involve datasets with mixed data types (e.g., numerical, categorical, textual).</a:t>
            </a:r>
          </a:p>
          <a:p>
            <a:r>
              <a:rPr lang="en-IN" b="1" dirty="0"/>
              <a:t>Consideration</a:t>
            </a:r>
            <a:r>
              <a:rPr lang="en-IN" dirty="0"/>
              <a:t>:</a:t>
            </a:r>
          </a:p>
          <a:p>
            <a:pPr lvl="1"/>
            <a:r>
              <a:rPr lang="en-IN" dirty="0"/>
              <a:t>Use appropriate encoding for categorical variables (e.g., one-hot, label encoding).</a:t>
            </a:r>
          </a:p>
          <a:p>
            <a:pPr lvl="1"/>
            <a:r>
              <a:rPr lang="en-IN" dirty="0"/>
              <a:t>Convert textual data to numerical representations (e.g., TF-IDF or word </a:t>
            </a:r>
            <a:r>
              <a:rPr lang="en-IN" dirty="0" err="1"/>
              <a:t>embeddings</a:t>
            </a:r>
            <a:r>
              <a:rPr lang="en-IN" dirty="0"/>
              <a:t> like Word2Vec).</a:t>
            </a:r>
          </a:p>
          <a:p>
            <a:pPr lvl="1"/>
            <a:r>
              <a:rPr lang="en-IN" dirty="0"/>
              <a:t>Maintain consistency in numerical data precision (e.g., float64 vs. float32).</a:t>
            </a:r>
          </a:p>
          <a:p>
            <a:r>
              <a:rPr lang="en-US" b="1" dirty="0"/>
              <a:t>3. Handling High Cardinality in Categorical Data</a:t>
            </a:r>
          </a:p>
          <a:p>
            <a:r>
              <a:rPr lang="en-US" b="1" dirty="0"/>
              <a:t>Challenge</a:t>
            </a:r>
            <a:r>
              <a:rPr lang="en-US" dirty="0"/>
              <a:t>: High-cardinality features (e.g., unique identifiers or names) can inflate model complexity.</a:t>
            </a:r>
          </a:p>
          <a:p>
            <a:r>
              <a:rPr lang="en-US" b="1" dirty="0"/>
              <a:t>Consideration</a:t>
            </a:r>
            <a:r>
              <a:rPr lang="en-US" dirty="0"/>
              <a:t>:</a:t>
            </a:r>
          </a:p>
          <a:p>
            <a:pPr lvl="1"/>
            <a:r>
              <a:rPr lang="en-US" dirty="0"/>
              <a:t>Use dimensionality reduction techniques (e.g., embedding layers in neural networks).</a:t>
            </a:r>
          </a:p>
          <a:p>
            <a:pPr lvl="1"/>
            <a:r>
              <a:rPr lang="en-US" dirty="0"/>
              <a:t>Group categories with low occurrences into an "Other" category.</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35364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91069"/>
            <a:ext cx="10767538" cy="6118291"/>
          </a:xfrm>
        </p:spPr>
        <p:txBody>
          <a:bodyPr>
            <a:normAutofit fontScale="92500" lnSpcReduction="10000"/>
          </a:bodyPr>
          <a:lstStyle/>
          <a:p>
            <a:r>
              <a:rPr lang="en-US" b="1" dirty="0"/>
              <a:t>4. Numerical Data Precision and Scaling</a:t>
            </a:r>
          </a:p>
          <a:p>
            <a:r>
              <a:rPr lang="en-US" b="1" dirty="0"/>
              <a:t>Challenge</a:t>
            </a:r>
            <a:r>
              <a:rPr lang="en-US" dirty="0"/>
              <a:t>: Large ranges or differences in scales (e.g., age vs. income) can affect model performance.</a:t>
            </a:r>
          </a:p>
          <a:p>
            <a:r>
              <a:rPr lang="en-US" b="1" dirty="0"/>
              <a:t>Consideration</a:t>
            </a:r>
            <a:r>
              <a:rPr lang="en-US" dirty="0"/>
              <a:t>:</a:t>
            </a:r>
          </a:p>
          <a:p>
            <a:pPr lvl="1"/>
            <a:r>
              <a:rPr lang="en-US" dirty="0"/>
              <a:t>Apply normalization (e.g., Min-Max scaling) or standardization (z-scores).</a:t>
            </a:r>
          </a:p>
          <a:p>
            <a:pPr lvl="1"/>
            <a:r>
              <a:rPr lang="en-US" dirty="0"/>
              <a:t>Be cautious of </a:t>
            </a:r>
            <a:r>
              <a:rPr lang="en-US" b="1" dirty="0"/>
              <a:t>loss of precision</a:t>
            </a:r>
            <a:r>
              <a:rPr lang="en-US" dirty="0"/>
              <a:t> in floating-point operations.</a:t>
            </a:r>
          </a:p>
          <a:p>
            <a:r>
              <a:rPr lang="en-IN" b="1" dirty="0"/>
              <a:t>5. Text Data</a:t>
            </a:r>
          </a:p>
          <a:p>
            <a:r>
              <a:rPr lang="en-IN" b="1" dirty="0"/>
              <a:t>Challenge</a:t>
            </a:r>
            <a:r>
              <a:rPr lang="en-IN" dirty="0"/>
              <a:t>: Text data is unstructured and requires significant </a:t>
            </a:r>
            <a:r>
              <a:rPr lang="en-IN" dirty="0" err="1"/>
              <a:t>preprocessing</a:t>
            </a:r>
            <a:r>
              <a:rPr lang="en-IN" dirty="0"/>
              <a:t>.</a:t>
            </a:r>
          </a:p>
          <a:p>
            <a:r>
              <a:rPr lang="en-IN" b="1" dirty="0"/>
              <a:t>Consideration</a:t>
            </a:r>
            <a:r>
              <a:rPr lang="en-IN" dirty="0"/>
              <a:t>:</a:t>
            </a:r>
          </a:p>
          <a:p>
            <a:pPr lvl="1"/>
            <a:r>
              <a:rPr lang="en-IN" dirty="0" err="1"/>
              <a:t>Preprocess</a:t>
            </a:r>
            <a:r>
              <a:rPr lang="en-IN" dirty="0"/>
              <a:t> using techniques like stemming, lemmatization, and </a:t>
            </a:r>
            <a:r>
              <a:rPr lang="en-IN" dirty="0" err="1"/>
              <a:t>stopword</a:t>
            </a:r>
            <a:r>
              <a:rPr lang="en-IN" dirty="0"/>
              <a:t> removal.</a:t>
            </a:r>
          </a:p>
          <a:p>
            <a:pPr lvl="1"/>
            <a:r>
              <a:rPr lang="en-IN" dirty="0"/>
              <a:t>Handle multilingual data with language detection and tokenization libraries.</a:t>
            </a:r>
          </a:p>
          <a:p>
            <a:pPr lvl="1"/>
            <a:r>
              <a:rPr lang="en-IN" dirty="0"/>
              <a:t>Use advanced NLP methods (e.g., transformers) for contextual understanding.</a:t>
            </a:r>
          </a:p>
          <a:p>
            <a:r>
              <a:rPr lang="en-US" b="1" dirty="0"/>
              <a:t>6. Time Series Data</a:t>
            </a:r>
          </a:p>
          <a:p>
            <a:r>
              <a:rPr lang="en-US" b="1" dirty="0"/>
              <a:t>Challenge</a:t>
            </a:r>
            <a:r>
              <a:rPr lang="en-US" dirty="0"/>
              <a:t>: Temporal dependencies and irregular intervals make time series unique.</a:t>
            </a:r>
          </a:p>
          <a:p>
            <a:r>
              <a:rPr lang="en-US" b="1" dirty="0"/>
              <a:t>Consideration</a:t>
            </a:r>
            <a:r>
              <a:rPr lang="en-US" dirty="0"/>
              <a:t>:</a:t>
            </a:r>
          </a:p>
          <a:p>
            <a:pPr lvl="1"/>
            <a:r>
              <a:rPr lang="en-US" dirty="0"/>
              <a:t>Convert timestamps to consistent formats and extract features like day, month, year, or lags.</a:t>
            </a:r>
          </a:p>
          <a:p>
            <a:pPr lvl="1"/>
            <a:r>
              <a:rPr lang="en-US" dirty="0"/>
              <a:t>Resample irregular intervals to a uniform frequency.</a:t>
            </a:r>
          </a:p>
          <a:p>
            <a:pPr lvl="1"/>
            <a:r>
              <a:rPr lang="en-US" dirty="0"/>
              <a:t>Use models designed for sequential data (e.g., ARIMA, LSTMs).</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395529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409433"/>
            <a:ext cx="9720073" cy="5899927"/>
          </a:xfrm>
        </p:spPr>
        <p:txBody>
          <a:bodyPr>
            <a:normAutofit fontScale="92500" lnSpcReduction="20000"/>
          </a:bodyPr>
          <a:lstStyle/>
          <a:p>
            <a:r>
              <a:rPr lang="en-IN" b="1" dirty="0"/>
              <a:t>7. Image and Multimedia Data</a:t>
            </a:r>
          </a:p>
          <a:p>
            <a:r>
              <a:rPr lang="en-IN" b="1" dirty="0"/>
              <a:t>Challenge</a:t>
            </a:r>
            <a:r>
              <a:rPr lang="en-IN" dirty="0"/>
              <a:t>: Handling large file sizes and extracting meaningful features from unstructured image or video data.</a:t>
            </a:r>
          </a:p>
          <a:p>
            <a:r>
              <a:rPr lang="en-IN" b="1" dirty="0"/>
              <a:t>Consideration</a:t>
            </a:r>
            <a:r>
              <a:rPr lang="en-IN" dirty="0"/>
              <a:t>:</a:t>
            </a:r>
          </a:p>
          <a:p>
            <a:pPr lvl="1"/>
            <a:r>
              <a:rPr lang="en-IN" dirty="0"/>
              <a:t>Use pre-trained models (e.g., </a:t>
            </a:r>
            <a:r>
              <a:rPr lang="en-IN" dirty="0" err="1"/>
              <a:t>ResNet</a:t>
            </a:r>
            <a:r>
              <a:rPr lang="en-IN" dirty="0"/>
              <a:t>, </a:t>
            </a:r>
            <a:r>
              <a:rPr lang="en-IN" dirty="0" err="1"/>
              <a:t>EfficientNet</a:t>
            </a:r>
            <a:r>
              <a:rPr lang="en-IN" dirty="0"/>
              <a:t>) for feature extraction.</a:t>
            </a:r>
          </a:p>
          <a:p>
            <a:pPr lvl="1"/>
            <a:r>
              <a:rPr lang="en-IN" dirty="0"/>
              <a:t>Optimize storage using compressed formats without losing crucial information.</a:t>
            </a:r>
          </a:p>
          <a:p>
            <a:r>
              <a:rPr lang="en-IN" b="1" dirty="0"/>
              <a:t>8. Data Type Mismatches</a:t>
            </a:r>
          </a:p>
          <a:p>
            <a:r>
              <a:rPr lang="en-IN" b="1" dirty="0"/>
              <a:t>Challenge</a:t>
            </a:r>
            <a:r>
              <a:rPr lang="en-IN" dirty="0"/>
              <a:t>: Errors arise when data is incorrectly </a:t>
            </a:r>
            <a:r>
              <a:rPr lang="en-IN" dirty="0" err="1"/>
              <a:t>labeled</a:t>
            </a:r>
            <a:r>
              <a:rPr lang="en-IN" dirty="0"/>
              <a:t> or stored (e.g., numerical data stored as strings).</a:t>
            </a:r>
          </a:p>
          <a:p>
            <a:r>
              <a:rPr lang="en-IN" b="1" dirty="0"/>
              <a:t>Consideration</a:t>
            </a:r>
            <a:r>
              <a:rPr lang="en-IN" dirty="0"/>
              <a:t>:</a:t>
            </a:r>
          </a:p>
          <a:p>
            <a:pPr lvl="1"/>
            <a:r>
              <a:rPr lang="en-IN" dirty="0"/>
              <a:t>Use automated tools (e.g., Pandas </a:t>
            </a:r>
            <a:r>
              <a:rPr lang="en-IN" dirty="0" err="1"/>
              <a:t>infer_objects</a:t>
            </a:r>
            <a:r>
              <a:rPr lang="en-IN" dirty="0"/>
              <a:t>) to identify mismatched types.</a:t>
            </a:r>
          </a:p>
          <a:p>
            <a:pPr lvl="1"/>
            <a:r>
              <a:rPr lang="en-IN" dirty="0"/>
              <a:t>Validate and convert data types explicitly (e.g., </a:t>
            </a:r>
            <a:r>
              <a:rPr lang="en-IN" dirty="0" err="1"/>
              <a:t>astype</a:t>
            </a:r>
            <a:r>
              <a:rPr lang="en-IN" dirty="0"/>
              <a:t>() in Python).</a:t>
            </a:r>
          </a:p>
          <a:p>
            <a:r>
              <a:rPr lang="en-IN" b="1" dirty="0"/>
              <a:t>9. Missing Data</a:t>
            </a:r>
          </a:p>
          <a:p>
            <a:r>
              <a:rPr lang="en-IN" b="1" dirty="0"/>
              <a:t>Challenge</a:t>
            </a:r>
            <a:r>
              <a:rPr lang="en-IN" dirty="0"/>
              <a:t>: Missing values in different data types (numerical vs. categorical) require tailored handling.</a:t>
            </a:r>
          </a:p>
          <a:p>
            <a:r>
              <a:rPr lang="en-IN" b="1" dirty="0"/>
              <a:t>Consideration</a:t>
            </a:r>
            <a:r>
              <a:rPr lang="en-IN" dirty="0"/>
              <a:t>:</a:t>
            </a:r>
          </a:p>
          <a:p>
            <a:pPr lvl="1"/>
            <a:r>
              <a:rPr lang="en-IN" dirty="0"/>
              <a:t>For numerical data, use mean/median imputation or interpolation.</a:t>
            </a:r>
          </a:p>
          <a:p>
            <a:pPr lvl="1"/>
            <a:r>
              <a:rPr lang="en-IN" dirty="0"/>
              <a:t>For categorical data, use mode imputation or "Unknown" labels.</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2733736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313899"/>
            <a:ext cx="10808481" cy="5995461"/>
          </a:xfrm>
        </p:spPr>
        <p:txBody>
          <a:bodyPr>
            <a:normAutofit lnSpcReduction="10000"/>
          </a:bodyPr>
          <a:lstStyle/>
          <a:p>
            <a:r>
              <a:rPr lang="en-US" b="1" dirty="0"/>
              <a:t>10. Large-Scale Data</a:t>
            </a:r>
          </a:p>
          <a:p>
            <a:r>
              <a:rPr lang="en-US" b="1" dirty="0"/>
              <a:t>Challenge</a:t>
            </a:r>
            <a:r>
              <a:rPr lang="en-US" dirty="0"/>
              <a:t>: Datasets with millions of rows or high-dimensional data strain memory and processing power.</a:t>
            </a:r>
          </a:p>
          <a:p>
            <a:r>
              <a:rPr lang="en-US" b="1" dirty="0"/>
              <a:t>Consideration</a:t>
            </a:r>
            <a:r>
              <a:rPr lang="en-US" dirty="0"/>
              <a:t>:</a:t>
            </a:r>
          </a:p>
          <a:p>
            <a:pPr lvl="1"/>
            <a:r>
              <a:rPr lang="en-US" dirty="0"/>
              <a:t>Use distributed frameworks like Apache Spark or </a:t>
            </a:r>
            <a:r>
              <a:rPr lang="en-US" dirty="0" err="1"/>
              <a:t>Dask</a:t>
            </a:r>
            <a:r>
              <a:rPr lang="en-US" dirty="0"/>
              <a:t> for big data.</a:t>
            </a:r>
          </a:p>
          <a:p>
            <a:pPr lvl="1"/>
            <a:r>
              <a:rPr lang="en-US" dirty="0"/>
              <a:t>Reduce dimensionality using PCA or feature selection techniques</a:t>
            </a:r>
            <a:r>
              <a:rPr lang="en-US" dirty="0" smtClean="0"/>
              <a:t>.</a:t>
            </a:r>
          </a:p>
          <a:p>
            <a:r>
              <a:rPr lang="en-US" b="1" dirty="0"/>
              <a:t>11. Bias in Data Types</a:t>
            </a:r>
          </a:p>
          <a:p>
            <a:r>
              <a:rPr lang="en-US" b="1" dirty="0"/>
              <a:t>Challenge</a:t>
            </a:r>
            <a:r>
              <a:rPr lang="en-US" dirty="0"/>
              <a:t>: Bias in categorical data (e.g., imbalanced classes) can affect model performance.</a:t>
            </a:r>
          </a:p>
          <a:p>
            <a:r>
              <a:rPr lang="en-US" b="1" dirty="0"/>
              <a:t>Consideration</a:t>
            </a:r>
            <a:r>
              <a:rPr lang="en-US" dirty="0"/>
              <a:t>:</a:t>
            </a:r>
          </a:p>
          <a:p>
            <a:pPr lvl="1"/>
            <a:r>
              <a:rPr lang="en-US" dirty="0"/>
              <a:t>Apply oversampling (SMOTE) or </a:t>
            </a:r>
            <a:r>
              <a:rPr lang="en-US" dirty="0" err="1"/>
              <a:t>undersampling</a:t>
            </a:r>
            <a:r>
              <a:rPr lang="en-US" dirty="0"/>
              <a:t> to address class imbalance.</a:t>
            </a:r>
          </a:p>
          <a:p>
            <a:pPr lvl="1"/>
            <a:r>
              <a:rPr lang="en-US" dirty="0"/>
              <a:t>Use balanced accuracy or F1-score instead of simple accuracy for evaluation.</a:t>
            </a:r>
          </a:p>
          <a:p>
            <a:r>
              <a:rPr lang="en-IN" b="1" dirty="0"/>
              <a:t>12. Data Visualization</a:t>
            </a:r>
          </a:p>
          <a:p>
            <a:r>
              <a:rPr lang="en-IN" b="1" dirty="0"/>
              <a:t>Challenge</a:t>
            </a:r>
            <a:r>
              <a:rPr lang="en-IN" dirty="0"/>
              <a:t>: Visualizing mixed data types can be non-trivial.</a:t>
            </a:r>
          </a:p>
          <a:p>
            <a:r>
              <a:rPr lang="en-IN" b="1" dirty="0"/>
              <a:t>Consideration</a:t>
            </a:r>
            <a:r>
              <a:rPr lang="en-IN" dirty="0"/>
              <a:t>:</a:t>
            </a:r>
          </a:p>
          <a:p>
            <a:pPr lvl="1"/>
            <a:r>
              <a:rPr lang="en-IN" dirty="0"/>
              <a:t>Use specialized plots (e.g., scatter plots for numerical, bar plots for categorical).</a:t>
            </a:r>
          </a:p>
          <a:p>
            <a:pPr lvl="1"/>
            <a:r>
              <a:rPr lang="en-IN" dirty="0"/>
              <a:t>Combine data types into summary metrics for easier visualization.</a:t>
            </a:r>
          </a:p>
          <a:p>
            <a:pPr lvl="1"/>
            <a:endParaRPr lang="en-US" dirty="0"/>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833113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 in Data Science.</a:t>
            </a:r>
            <a:endParaRPr lang="en-IN" dirty="0"/>
          </a:p>
        </p:txBody>
      </p:sp>
      <p:sp>
        <p:nvSpPr>
          <p:cNvPr id="3" name="Content Placeholder 2"/>
          <p:cNvSpPr>
            <a:spLocks noGrp="1"/>
          </p:cNvSpPr>
          <p:nvPr>
            <p:ph idx="1"/>
          </p:nvPr>
        </p:nvSpPr>
        <p:spPr/>
        <p:txBody>
          <a:bodyPr>
            <a:normAutofit/>
          </a:bodyPr>
          <a:lstStyle/>
          <a:p>
            <a:r>
              <a:rPr lang="en-US" dirty="0"/>
              <a:t>Ethical considerations in data science are critical to ensure responsible and fair use of data, algorithms, and </a:t>
            </a:r>
            <a:r>
              <a:rPr lang="en-US" dirty="0" smtClean="0"/>
              <a:t>outcomes.</a:t>
            </a:r>
          </a:p>
          <a:p>
            <a:r>
              <a:rPr lang="en-IN" b="1" dirty="0"/>
              <a:t>1. Data Privacy</a:t>
            </a:r>
          </a:p>
          <a:p>
            <a:r>
              <a:rPr lang="en-IN" b="1" dirty="0"/>
              <a:t>Concern</a:t>
            </a:r>
            <a:r>
              <a:rPr lang="en-IN" dirty="0"/>
              <a:t>: Collection and use of personal data can infringe on individuals' privacy.</a:t>
            </a:r>
          </a:p>
          <a:p>
            <a:r>
              <a:rPr lang="en-IN" b="1" dirty="0"/>
              <a:t>Examples</a:t>
            </a:r>
            <a:r>
              <a:rPr lang="en-IN" dirty="0"/>
              <a:t>:</a:t>
            </a:r>
          </a:p>
          <a:p>
            <a:pPr lvl="1"/>
            <a:r>
              <a:rPr lang="en-IN" dirty="0"/>
              <a:t>Tracking users' online </a:t>
            </a:r>
            <a:r>
              <a:rPr lang="en-IN" dirty="0" err="1"/>
              <a:t>behavior</a:t>
            </a:r>
            <a:r>
              <a:rPr lang="en-IN" dirty="0"/>
              <a:t> without consent.</a:t>
            </a:r>
          </a:p>
          <a:p>
            <a:pPr lvl="1"/>
            <a:r>
              <a:rPr lang="en-IN" dirty="0"/>
              <a:t>Exposing sensitive information through data breaches.</a:t>
            </a:r>
          </a:p>
          <a:p>
            <a:r>
              <a:rPr lang="en-IN" b="1" dirty="0"/>
              <a:t>Best Practices</a:t>
            </a:r>
            <a:r>
              <a:rPr lang="en-IN" dirty="0"/>
              <a:t>:</a:t>
            </a:r>
          </a:p>
          <a:p>
            <a:pPr lvl="1"/>
            <a:r>
              <a:rPr lang="en-IN" dirty="0" smtClean="0"/>
              <a:t>Implement </a:t>
            </a:r>
            <a:r>
              <a:rPr lang="en-IN" dirty="0"/>
              <a:t>data anonymization techniques (e.g., </a:t>
            </a:r>
            <a:r>
              <a:rPr lang="en-IN" dirty="0" err="1"/>
              <a:t>pseudonymization</a:t>
            </a:r>
            <a:r>
              <a:rPr lang="en-IN" dirty="0"/>
              <a:t>, differential privacy).</a:t>
            </a:r>
          </a:p>
          <a:p>
            <a:pPr lvl="1"/>
            <a:r>
              <a:rPr lang="en-IN" dirty="0"/>
              <a:t>Use encryption for sensitive data storage and transfer.</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17964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286603"/>
            <a:ext cx="9720073" cy="6022757"/>
          </a:xfrm>
        </p:spPr>
        <p:txBody>
          <a:bodyPr>
            <a:normAutofit fontScale="92500" lnSpcReduction="20000"/>
          </a:bodyPr>
          <a:lstStyle/>
          <a:p>
            <a:r>
              <a:rPr lang="en-US" b="1" dirty="0"/>
              <a:t>2. Bias and Fairness</a:t>
            </a:r>
          </a:p>
          <a:p>
            <a:r>
              <a:rPr lang="en-US" b="1" dirty="0"/>
              <a:t>Concern</a:t>
            </a:r>
            <a:r>
              <a:rPr lang="en-US" dirty="0"/>
              <a:t>: Models trained on biased data can perpetuate or exacerbate discrimination.</a:t>
            </a:r>
          </a:p>
          <a:p>
            <a:r>
              <a:rPr lang="en-US" b="1" dirty="0"/>
              <a:t>Examples</a:t>
            </a:r>
            <a:r>
              <a:rPr lang="en-US" dirty="0"/>
              <a:t>:</a:t>
            </a:r>
          </a:p>
          <a:p>
            <a:pPr lvl="1"/>
            <a:r>
              <a:rPr lang="en-US" dirty="0"/>
              <a:t>A hiring algorithm discriminates against women due to historical bias in the training data.</a:t>
            </a:r>
          </a:p>
          <a:p>
            <a:pPr lvl="1"/>
            <a:r>
              <a:rPr lang="en-US" dirty="0"/>
              <a:t>Facial recognition systems misclassify certain ethnic groups at higher rates.</a:t>
            </a:r>
          </a:p>
          <a:p>
            <a:r>
              <a:rPr lang="en-US" b="1" dirty="0"/>
              <a:t>Best Practices</a:t>
            </a:r>
            <a:r>
              <a:rPr lang="en-US" dirty="0"/>
              <a:t>:</a:t>
            </a:r>
          </a:p>
          <a:p>
            <a:pPr lvl="1"/>
            <a:r>
              <a:rPr lang="en-US" dirty="0"/>
              <a:t>Conduct fairness audits to identify and mitigate bias.</a:t>
            </a:r>
          </a:p>
          <a:p>
            <a:pPr lvl="1"/>
            <a:r>
              <a:rPr lang="en-US" dirty="0"/>
              <a:t>Use diverse and representative datasets for training.</a:t>
            </a:r>
          </a:p>
          <a:p>
            <a:pPr lvl="1"/>
            <a:r>
              <a:rPr lang="en-US" dirty="0"/>
              <a:t>Regularly evaluate models for fairness using metrics like demographic parity or equalized odds.</a:t>
            </a:r>
          </a:p>
          <a:p>
            <a:r>
              <a:rPr lang="en-US" b="1" dirty="0"/>
              <a:t>3. Informed Consent</a:t>
            </a:r>
          </a:p>
          <a:p>
            <a:r>
              <a:rPr lang="en-US" b="1" dirty="0"/>
              <a:t>Concern</a:t>
            </a:r>
            <a:r>
              <a:rPr lang="en-US" dirty="0"/>
              <a:t>: Individuals may not be fully aware of how their data is being collected and used.</a:t>
            </a:r>
          </a:p>
          <a:p>
            <a:r>
              <a:rPr lang="en-US" b="1" dirty="0"/>
              <a:t>Examples</a:t>
            </a:r>
            <a:r>
              <a:rPr lang="en-US" dirty="0"/>
              <a:t>:</a:t>
            </a:r>
          </a:p>
          <a:p>
            <a:pPr lvl="1"/>
            <a:r>
              <a:rPr lang="en-US" dirty="0"/>
              <a:t>Hidden clauses in terms of service agreements.</a:t>
            </a:r>
          </a:p>
          <a:p>
            <a:pPr lvl="1"/>
            <a:r>
              <a:rPr lang="en-US" dirty="0"/>
              <a:t>Using location data from mobile apps without user consent.</a:t>
            </a:r>
          </a:p>
          <a:p>
            <a:r>
              <a:rPr lang="en-US" b="1" dirty="0"/>
              <a:t>Best Practices</a:t>
            </a:r>
            <a:r>
              <a:rPr lang="en-US" dirty="0"/>
              <a:t>:</a:t>
            </a:r>
          </a:p>
          <a:p>
            <a:pPr lvl="1"/>
            <a:r>
              <a:rPr lang="en-US" dirty="0"/>
              <a:t>Clearly communicate data collection purposes.</a:t>
            </a:r>
          </a:p>
          <a:p>
            <a:pPr lvl="1"/>
            <a:r>
              <a:rPr lang="en-US" dirty="0"/>
              <a:t>Obtain explicit consent for data usage, especially for sensitive data.</a:t>
            </a:r>
          </a:p>
          <a:p>
            <a:pPr lvl="1"/>
            <a:r>
              <a:rPr lang="en-US" dirty="0"/>
              <a:t>Provide opt-out options and transparency.</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480319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354842"/>
            <a:ext cx="9720073" cy="5954518"/>
          </a:xfrm>
        </p:spPr>
        <p:txBody>
          <a:bodyPr>
            <a:normAutofit fontScale="92500" lnSpcReduction="20000"/>
          </a:bodyPr>
          <a:lstStyle/>
          <a:p>
            <a:r>
              <a:rPr lang="en-US" b="1" dirty="0"/>
              <a:t>4. Accountability</a:t>
            </a:r>
          </a:p>
          <a:p>
            <a:r>
              <a:rPr lang="en-US" b="1" dirty="0"/>
              <a:t>Concern</a:t>
            </a:r>
            <a:r>
              <a:rPr lang="en-US" dirty="0"/>
              <a:t>: Lack of accountability can lead to misuse or harm from data science applications.</a:t>
            </a:r>
          </a:p>
          <a:p>
            <a:r>
              <a:rPr lang="en-US" b="1" dirty="0"/>
              <a:t>Examples</a:t>
            </a:r>
            <a:r>
              <a:rPr lang="en-US" dirty="0"/>
              <a:t>:</a:t>
            </a:r>
          </a:p>
          <a:p>
            <a:pPr lvl="1"/>
            <a:r>
              <a:rPr lang="en-US" dirty="0"/>
              <a:t>No clear ownership of errors in a predictive healthcare model.</a:t>
            </a:r>
          </a:p>
          <a:p>
            <a:pPr lvl="1"/>
            <a:r>
              <a:rPr lang="en-US" dirty="0"/>
              <a:t>Deploying automated decision systems without oversight.</a:t>
            </a:r>
          </a:p>
          <a:p>
            <a:r>
              <a:rPr lang="en-US" b="1" dirty="0"/>
              <a:t>Best Practices</a:t>
            </a:r>
            <a:r>
              <a:rPr lang="en-US" dirty="0"/>
              <a:t>:</a:t>
            </a:r>
          </a:p>
          <a:p>
            <a:pPr lvl="1"/>
            <a:r>
              <a:rPr lang="en-US" dirty="0"/>
              <a:t>Assign accountability to specific roles or teams.</a:t>
            </a:r>
          </a:p>
          <a:p>
            <a:pPr lvl="1"/>
            <a:r>
              <a:rPr lang="en-US" dirty="0"/>
              <a:t>Maintain audit logs to track decisions made by models.</a:t>
            </a:r>
          </a:p>
          <a:p>
            <a:pPr lvl="1"/>
            <a:r>
              <a:rPr lang="en-US" dirty="0"/>
              <a:t>Ensure human oversight for critical decisions.</a:t>
            </a:r>
          </a:p>
          <a:p>
            <a:r>
              <a:rPr lang="en-US" b="1" dirty="0"/>
              <a:t>5. Transparency and </a:t>
            </a:r>
            <a:r>
              <a:rPr lang="en-US" b="1" dirty="0" err="1"/>
              <a:t>Explainability</a:t>
            </a:r>
            <a:endParaRPr lang="en-US" b="1" dirty="0"/>
          </a:p>
          <a:p>
            <a:r>
              <a:rPr lang="en-US" b="1" dirty="0"/>
              <a:t>Concern</a:t>
            </a:r>
            <a:r>
              <a:rPr lang="en-US" dirty="0"/>
              <a:t>: Complex models like deep learning are often "black boxes," making decisions hard to interpret.</a:t>
            </a:r>
          </a:p>
          <a:p>
            <a:r>
              <a:rPr lang="en-US" b="1" dirty="0"/>
              <a:t>Examples</a:t>
            </a:r>
            <a:r>
              <a:rPr lang="en-US" dirty="0"/>
              <a:t>:</a:t>
            </a:r>
          </a:p>
          <a:p>
            <a:pPr lvl="1"/>
            <a:r>
              <a:rPr lang="en-US" dirty="0"/>
              <a:t>A credit scoring algorithm denies a loan without explaining why.</a:t>
            </a:r>
          </a:p>
          <a:p>
            <a:pPr lvl="1"/>
            <a:r>
              <a:rPr lang="en-US" dirty="0"/>
              <a:t>Autonomous vehicles make critical decisions that cannot be understood or challenged.</a:t>
            </a:r>
          </a:p>
          <a:p>
            <a:r>
              <a:rPr lang="en-US" b="1" dirty="0"/>
              <a:t>Best Practices</a:t>
            </a:r>
            <a:r>
              <a:rPr lang="en-US" dirty="0"/>
              <a:t>:</a:t>
            </a:r>
          </a:p>
          <a:p>
            <a:pPr lvl="1"/>
            <a:r>
              <a:rPr lang="en-US" dirty="0"/>
              <a:t>Use explainable AI techniques (e.g., SHAP, LIME).</a:t>
            </a:r>
          </a:p>
          <a:p>
            <a:pPr lvl="1"/>
            <a:r>
              <a:rPr lang="en-US" dirty="0"/>
              <a:t>Clearly document data sources, model assumptions, and limitations.</a:t>
            </a:r>
          </a:p>
          <a:p>
            <a:pPr lvl="1"/>
            <a:r>
              <a:rPr lang="en-US" dirty="0"/>
              <a:t>Provide end-users with interpretable explanations of outcomes.</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76994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341194"/>
            <a:ext cx="9720073" cy="5968166"/>
          </a:xfrm>
        </p:spPr>
        <p:txBody>
          <a:bodyPr>
            <a:normAutofit fontScale="92500" lnSpcReduction="20000"/>
          </a:bodyPr>
          <a:lstStyle/>
          <a:p>
            <a:r>
              <a:rPr lang="en-US" b="1" dirty="0"/>
              <a:t>6. Data Security</a:t>
            </a:r>
          </a:p>
          <a:p>
            <a:r>
              <a:rPr lang="en-US" b="1" dirty="0"/>
              <a:t>Concern</a:t>
            </a:r>
            <a:r>
              <a:rPr lang="en-US" dirty="0"/>
              <a:t>: Inadequate security measures can expose sensitive data to cyberattacks.</a:t>
            </a:r>
          </a:p>
          <a:p>
            <a:r>
              <a:rPr lang="en-US" b="1" dirty="0"/>
              <a:t>Examples</a:t>
            </a:r>
            <a:r>
              <a:rPr lang="en-US" dirty="0"/>
              <a:t>:</a:t>
            </a:r>
          </a:p>
          <a:p>
            <a:pPr lvl="1"/>
            <a:r>
              <a:rPr lang="en-US" dirty="0"/>
              <a:t>Ransomware attacks targeting healthcare datasets.</a:t>
            </a:r>
          </a:p>
          <a:p>
            <a:pPr lvl="1"/>
            <a:r>
              <a:rPr lang="en-US" dirty="0"/>
              <a:t>Leaks of personally identifiable information (PII).</a:t>
            </a:r>
          </a:p>
          <a:p>
            <a:r>
              <a:rPr lang="en-US" b="1" dirty="0"/>
              <a:t>Best Practices</a:t>
            </a:r>
            <a:r>
              <a:rPr lang="en-US" dirty="0"/>
              <a:t>:</a:t>
            </a:r>
          </a:p>
          <a:p>
            <a:pPr lvl="1"/>
            <a:r>
              <a:rPr lang="en-US" dirty="0"/>
              <a:t>Employ robust cybersecurity measures like multi-factor authentication and firewalls.</a:t>
            </a:r>
          </a:p>
          <a:p>
            <a:pPr lvl="1"/>
            <a:r>
              <a:rPr lang="en-US" dirty="0"/>
              <a:t>Conduct regular security audits and penetration testing.</a:t>
            </a:r>
          </a:p>
          <a:p>
            <a:pPr lvl="1"/>
            <a:r>
              <a:rPr lang="en-US" dirty="0"/>
              <a:t>Limit access to sensitive data on a need-to-know basis.</a:t>
            </a:r>
          </a:p>
          <a:p>
            <a:r>
              <a:rPr lang="en-US" b="1" dirty="0"/>
              <a:t>7. Misuse of Data</a:t>
            </a:r>
          </a:p>
          <a:p>
            <a:r>
              <a:rPr lang="en-US" b="1" dirty="0"/>
              <a:t>Concern</a:t>
            </a:r>
            <a:r>
              <a:rPr lang="en-US" dirty="0"/>
              <a:t>: Data science tools and techniques can be exploited for unethical purposes.</a:t>
            </a:r>
          </a:p>
          <a:p>
            <a:r>
              <a:rPr lang="en-US" b="1" dirty="0"/>
              <a:t>Examples</a:t>
            </a:r>
            <a:r>
              <a:rPr lang="en-US" dirty="0"/>
              <a:t>:</a:t>
            </a:r>
          </a:p>
          <a:p>
            <a:pPr lvl="1"/>
            <a:r>
              <a:rPr lang="en-US" dirty="0" err="1"/>
              <a:t>Deepfake</a:t>
            </a:r>
            <a:r>
              <a:rPr lang="en-US" dirty="0"/>
              <a:t> generation for spreading misinformation.</a:t>
            </a:r>
          </a:p>
          <a:p>
            <a:pPr lvl="1"/>
            <a:r>
              <a:rPr lang="en-US" dirty="0"/>
              <a:t>Targeted advertising that manipulates vulnerable populations.</a:t>
            </a:r>
          </a:p>
          <a:p>
            <a:r>
              <a:rPr lang="en-US" b="1" dirty="0"/>
              <a:t>Best Practices</a:t>
            </a:r>
            <a:r>
              <a:rPr lang="en-US" dirty="0"/>
              <a:t>:</a:t>
            </a:r>
          </a:p>
          <a:p>
            <a:pPr lvl="1"/>
            <a:r>
              <a:rPr lang="en-US" dirty="0"/>
              <a:t>Define ethical use policies for data and models.</a:t>
            </a:r>
          </a:p>
          <a:p>
            <a:pPr lvl="1"/>
            <a:r>
              <a:rPr lang="en-US" dirty="0"/>
              <a:t>Monitor and restrict usage of tools that can cause harm.</a:t>
            </a:r>
          </a:p>
          <a:p>
            <a:pPr lvl="1"/>
            <a:r>
              <a:rPr lang="en-US" dirty="0"/>
              <a:t>Collaborate with ethics boards to review applications.</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8788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286603"/>
            <a:ext cx="9720073" cy="6022757"/>
          </a:xfrm>
        </p:spPr>
        <p:txBody>
          <a:bodyPr>
            <a:normAutofit fontScale="92500" lnSpcReduction="10000"/>
          </a:bodyPr>
          <a:lstStyle/>
          <a:p>
            <a:r>
              <a:rPr lang="en-IN" b="1" dirty="0"/>
              <a:t>8. Environmental Impact</a:t>
            </a:r>
          </a:p>
          <a:p>
            <a:r>
              <a:rPr lang="en-IN" b="1" dirty="0"/>
              <a:t>Concern</a:t>
            </a:r>
            <a:r>
              <a:rPr lang="en-IN" dirty="0"/>
              <a:t>: Large-scale data processing and training of AI models have significant energy costs.</a:t>
            </a:r>
          </a:p>
          <a:p>
            <a:r>
              <a:rPr lang="en-IN" b="1" dirty="0"/>
              <a:t>Examples</a:t>
            </a:r>
            <a:r>
              <a:rPr lang="en-IN" dirty="0"/>
              <a:t>:</a:t>
            </a:r>
          </a:p>
          <a:p>
            <a:pPr lvl="1"/>
            <a:r>
              <a:rPr lang="en-IN" dirty="0"/>
              <a:t>Training a large NLP model emitting CO₂ equivalent to multiple flights.</a:t>
            </a:r>
          </a:p>
          <a:p>
            <a:r>
              <a:rPr lang="en-IN" b="1" dirty="0"/>
              <a:t>Best Practices</a:t>
            </a:r>
            <a:r>
              <a:rPr lang="en-IN" dirty="0"/>
              <a:t>:</a:t>
            </a:r>
          </a:p>
          <a:p>
            <a:pPr lvl="1"/>
            <a:r>
              <a:rPr lang="en-IN" dirty="0"/>
              <a:t>Optimize algorithms for computational efficiency.</a:t>
            </a:r>
          </a:p>
          <a:p>
            <a:pPr lvl="1"/>
            <a:r>
              <a:rPr lang="en-IN" dirty="0"/>
              <a:t>Use cloud services powered by renewable energy.</a:t>
            </a:r>
          </a:p>
          <a:p>
            <a:pPr lvl="1"/>
            <a:r>
              <a:rPr lang="en-IN" dirty="0"/>
              <a:t>Explore greener machine learning techniques.</a:t>
            </a:r>
          </a:p>
          <a:p>
            <a:r>
              <a:rPr lang="en-US" b="1" dirty="0"/>
              <a:t>9. Intellectual Property</a:t>
            </a:r>
          </a:p>
          <a:p>
            <a:r>
              <a:rPr lang="en-US" b="1" dirty="0"/>
              <a:t>Concern</a:t>
            </a:r>
            <a:r>
              <a:rPr lang="en-US" dirty="0"/>
              <a:t>: Unauthorized use of proprietary datasets or algorithms can lead to legal and ethical issues.</a:t>
            </a:r>
          </a:p>
          <a:p>
            <a:r>
              <a:rPr lang="en-US" b="1" dirty="0"/>
              <a:t>Examples</a:t>
            </a:r>
            <a:r>
              <a:rPr lang="en-US" dirty="0"/>
              <a:t>:</a:t>
            </a:r>
          </a:p>
          <a:p>
            <a:pPr lvl="1"/>
            <a:r>
              <a:rPr lang="en-US" dirty="0"/>
              <a:t>Using copyrighted content for training AI without permission.</a:t>
            </a:r>
          </a:p>
          <a:p>
            <a:r>
              <a:rPr lang="en-US" b="1" dirty="0"/>
              <a:t>Best Practices</a:t>
            </a:r>
            <a:r>
              <a:rPr lang="en-US" dirty="0"/>
              <a:t>:</a:t>
            </a:r>
          </a:p>
          <a:p>
            <a:pPr lvl="1"/>
            <a:r>
              <a:rPr lang="en-US" dirty="0"/>
              <a:t>Respect copyright and licensing agreements.</a:t>
            </a:r>
          </a:p>
          <a:p>
            <a:pPr lvl="1"/>
            <a:r>
              <a:rPr lang="en-US" dirty="0"/>
              <a:t>Properly cite data sources and algorithms.</a:t>
            </a:r>
          </a:p>
          <a:p>
            <a:pPr lvl="1"/>
            <a:r>
              <a:rPr lang="en-US" dirty="0"/>
              <a:t>Develop proprietary datasets ethically and transparently.</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90304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218364"/>
            <a:ext cx="9720073" cy="6090996"/>
          </a:xfrm>
        </p:spPr>
        <p:txBody>
          <a:bodyPr>
            <a:normAutofit fontScale="92500" lnSpcReduction="10000"/>
          </a:bodyPr>
          <a:lstStyle/>
          <a:p>
            <a:r>
              <a:rPr lang="en-US" b="1" dirty="0"/>
              <a:t>10. Impact on Jobs and Society</a:t>
            </a:r>
          </a:p>
          <a:p>
            <a:r>
              <a:rPr lang="en-US" b="1" dirty="0"/>
              <a:t>Concern</a:t>
            </a:r>
            <a:r>
              <a:rPr lang="en-US" dirty="0"/>
              <a:t>: Automation and data-driven systems may displace workers or reinforce societal inequalities.</a:t>
            </a:r>
          </a:p>
          <a:p>
            <a:r>
              <a:rPr lang="en-US" b="1" dirty="0"/>
              <a:t>Examples</a:t>
            </a:r>
            <a:r>
              <a:rPr lang="en-US" dirty="0"/>
              <a:t>:</a:t>
            </a:r>
          </a:p>
          <a:p>
            <a:pPr lvl="1"/>
            <a:r>
              <a:rPr lang="en-US" dirty="0"/>
              <a:t>AI replacing customer service roles without a transition plan for affected employees.</a:t>
            </a:r>
          </a:p>
          <a:p>
            <a:pPr lvl="1"/>
            <a:r>
              <a:rPr lang="en-US" dirty="0"/>
              <a:t>Predictive policing algorithms targeting marginalized communities disproportionately.</a:t>
            </a:r>
          </a:p>
          <a:p>
            <a:r>
              <a:rPr lang="en-US" b="1" dirty="0"/>
              <a:t>Best Practices</a:t>
            </a:r>
            <a:r>
              <a:rPr lang="en-US" dirty="0"/>
              <a:t>:</a:t>
            </a:r>
          </a:p>
          <a:p>
            <a:pPr lvl="1"/>
            <a:r>
              <a:rPr lang="en-US" dirty="0"/>
              <a:t>Engage with stakeholders to assess societal impacts.</a:t>
            </a:r>
          </a:p>
          <a:p>
            <a:pPr lvl="1"/>
            <a:r>
              <a:rPr lang="en-US" dirty="0"/>
              <a:t>Create transition plans for workers affected by automation.</a:t>
            </a:r>
          </a:p>
          <a:p>
            <a:pPr lvl="1"/>
            <a:r>
              <a:rPr lang="en-US" dirty="0"/>
              <a:t>Use data science to identify and mitigate inequalities</a:t>
            </a:r>
            <a:r>
              <a:rPr lang="en-US" dirty="0" smtClean="0"/>
              <a:t>.</a:t>
            </a:r>
          </a:p>
          <a:p>
            <a:r>
              <a:rPr lang="en-US" b="1" dirty="0"/>
              <a:t>11. Dual-Use Dilemma</a:t>
            </a:r>
          </a:p>
          <a:p>
            <a:r>
              <a:rPr lang="en-US" b="1" dirty="0"/>
              <a:t>Concern</a:t>
            </a:r>
            <a:r>
              <a:rPr lang="en-US" dirty="0"/>
              <a:t>: Technologies developed for positive applications can be repurposed for harm.</a:t>
            </a:r>
          </a:p>
          <a:p>
            <a:r>
              <a:rPr lang="en-US" b="1" dirty="0"/>
              <a:t>Examples</a:t>
            </a:r>
            <a:r>
              <a:rPr lang="en-US" dirty="0"/>
              <a:t>:</a:t>
            </a:r>
          </a:p>
          <a:p>
            <a:pPr lvl="1"/>
            <a:r>
              <a:rPr lang="en-US" dirty="0"/>
              <a:t>AI used for medical diagnostics being weaponized in military applications.</a:t>
            </a:r>
          </a:p>
          <a:p>
            <a:r>
              <a:rPr lang="en-US" b="1" dirty="0"/>
              <a:t>Best Practices</a:t>
            </a:r>
            <a:r>
              <a:rPr lang="en-US" dirty="0"/>
              <a:t>:</a:t>
            </a:r>
          </a:p>
          <a:p>
            <a:pPr lvl="1"/>
            <a:r>
              <a:rPr lang="en-US" dirty="0"/>
              <a:t>Evaluate potential risks during the development phase.</a:t>
            </a:r>
          </a:p>
          <a:p>
            <a:pPr lvl="1"/>
            <a:r>
              <a:rPr lang="en-US" dirty="0"/>
              <a:t>Restrict access to dual-use technologies.</a:t>
            </a:r>
          </a:p>
          <a:p>
            <a:pPr lvl="1"/>
            <a:endParaRPr lang="en-US" dirty="0"/>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35274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2F510A-739E-D648-F637-6A85C70A4DC3}"/>
              </a:ext>
            </a:extLst>
          </p:cNvPr>
          <p:cNvSpPr>
            <a:spLocks noGrp="1"/>
          </p:cNvSpPr>
          <p:nvPr>
            <p:ph type="title"/>
          </p:nvPr>
        </p:nvSpPr>
        <p:spPr/>
        <p:txBody>
          <a:bodyPr/>
          <a:lstStyle/>
          <a:p>
            <a:r>
              <a:rPr lang="en-US" dirty="0">
                <a:ea typeface="+mj-lt"/>
                <a:cs typeface="+mj-lt"/>
              </a:rPr>
              <a:t>Data All Around</a:t>
            </a:r>
            <a:endParaRPr lang="en-US" dirty="0"/>
          </a:p>
        </p:txBody>
      </p:sp>
      <p:sp>
        <p:nvSpPr>
          <p:cNvPr id="3" name="Content Placeholder 2">
            <a:extLst>
              <a:ext uri="{FF2B5EF4-FFF2-40B4-BE49-F238E27FC236}">
                <a16:creationId xmlns="" xmlns:a16="http://schemas.microsoft.com/office/drawing/2014/main" id="{F84A60DF-08B2-8B80-3AFE-206BF4D8D99D}"/>
              </a:ext>
            </a:extLst>
          </p:cNvPr>
          <p:cNvSpPr>
            <a:spLocks noGrp="1"/>
          </p:cNvSpPr>
          <p:nvPr>
            <p:ph idx="1"/>
          </p:nvPr>
        </p:nvSpPr>
        <p:spPr/>
        <p:txBody>
          <a:bodyPr vert="horz" lIns="91440" tIns="45720" rIns="91440" bIns="45720" rtlCol="0" anchor="t">
            <a:normAutofit/>
          </a:bodyPr>
          <a:lstStyle/>
          <a:p>
            <a:r>
              <a:rPr lang="en-US" dirty="0">
                <a:ea typeface="+mn-lt"/>
                <a:cs typeface="+mn-lt"/>
              </a:rPr>
              <a:t>Lots of data is being collected </a:t>
            </a:r>
            <a:br>
              <a:rPr lang="en-US" dirty="0">
                <a:ea typeface="+mn-lt"/>
                <a:cs typeface="+mn-lt"/>
              </a:rPr>
            </a:br>
            <a:r>
              <a:rPr lang="en-US" dirty="0">
                <a:ea typeface="+mn-lt"/>
                <a:cs typeface="+mn-lt"/>
              </a:rPr>
              <a:t>and warehoused </a:t>
            </a:r>
            <a:endParaRPr lang="en-US" dirty="0"/>
          </a:p>
          <a:p>
            <a:r>
              <a:rPr lang="en-US" dirty="0">
                <a:ea typeface="+mn-lt"/>
                <a:cs typeface="+mn-lt"/>
              </a:rPr>
              <a:t>Web data, e-commerce</a:t>
            </a:r>
            <a:endParaRPr lang="en-US" dirty="0"/>
          </a:p>
          <a:p>
            <a:r>
              <a:rPr lang="en-US" dirty="0">
                <a:ea typeface="+mn-lt"/>
                <a:cs typeface="+mn-lt"/>
              </a:rPr>
              <a:t>Financial transactions, bank/credit transactions</a:t>
            </a:r>
            <a:endParaRPr lang="en-US" dirty="0"/>
          </a:p>
          <a:p>
            <a:r>
              <a:rPr lang="en-US" dirty="0">
                <a:ea typeface="+mn-lt"/>
                <a:cs typeface="+mn-lt"/>
              </a:rPr>
              <a:t>Online trading and purchasing</a:t>
            </a:r>
            <a:endParaRPr lang="en-US" dirty="0"/>
          </a:p>
          <a:p>
            <a:r>
              <a:rPr lang="en-US" dirty="0">
                <a:ea typeface="+mn-lt"/>
                <a:cs typeface="+mn-lt"/>
              </a:rPr>
              <a:t>Social Network</a:t>
            </a:r>
            <a:endParaRPr lang="en-US" dirty="0"/>
          </a:p>
          <a:p>
            <a:r>
              <a:rPr lang="en-US" dirty="0">
                <a:ea typeface="+mn-lt"/>
                <a:cs typeface="+mn-lt"/>
              </a:rPr>
              <a:t>Google processes 20 PB a day (2008)</a:t>
            </a:r>
            <a:endParaRPr lang="en-US" dirty="0"/>
          </a:p>
          <a:p>
            <a:r>
              <a:rPr lang="en-US" dirty="0">
                <a:ea typeface="+mn-lt"/>
                <a:cs typeface="+mn-lt"/>
              </a:rPr>
              <a:t>Facebook has 60 TB of daily logs</a:t>
            </a:r>
            <a:endParaRPr lang="en-US" dirty="0"/>
          </a:p>
          <a:p>
            <a:endParaRPr lang="en-US" dirty="0"/>
          </a:p>
          <a:p>
            <a:endParaRPr lang="en-US" dirty="0"/>
          </a:p>
        </p:txBody>
      </p:sp>
      <p:sp>
        <p:nvSpPr>
          <p:cNvPr id="10" name="Footer Placeholder 9">
            <a:extLst>
              <a:ext uri="{FF2B5EF4-FFF2-40B4-BE49-F238E27FC236}">
                <a16:creationId xmlns="" xmlns:a16="http://schemas.microsoft.com/office/drawing/2014/main" id="{64C94649-4FB0-3E20-4F7E-6BAEC3AF454D}"/>
              </a:ext>
            </a:extLst>
          </p:cNvPr>
          <p:cNvSpPr>
            <a:spLocks noGrp="1"/>
          </p:cNvSpPr>
          <p:nvPr>
            <p:ph type="ftr" sz="quarter" idx="11"/>
          </p:nvPr>
        </p:nvSpPr>
        <p:spPr/>
        <p:txBody>
          <a:bodyPr/>
          <a:lstStyle/>
          <a:p>
            <a:r>
              <a:rPr lang="en-US" smtClean="0"/>
              <a:t>Data Science-Module1</a:t>
            </a:r>
            <a:endParaRPr lang="en-US"/>
          </a:p>
        </p:txBody>
      </p:sp>
      <p:sp>
        <p:nvSpPr>
          <p:cNvPr id="8" name="Slide Number Placeholder 7">
            <a:extLst>
              <a:ext uri="{FF2B5EF4-FFF2-40B4-BE49-F238E27FC236}">
                <a16:creationId xmlns="" xmlns:a16="http://schemas.microsoft.com/office/drawing/2014/main" id="{F67B194D-C75E-2199-3C21-1C3B251E5606}"/>
              </a:ext>
            </a:extLst>
          </p:cNvPr>
          <p:cNvSpPr>
            <a:spLocks noGrp="1"/>
          </p:cNvSpPr>
          <p:nvPr>
            <p:ph type="sldNum" sz="quarter" idx="12"/>
          </p:nvPr>
        </p:nvSpPr>
        <p:spPr/>
        <p:txBody>
          <a:bodyPr/>
          <a:lstStyle/>
          <a:p>
            <a:fld id="{4FAB73BC-B049-4115-A692-8D63A059BFB8}" type="slidenum">
              <a:rPr lang="en-US" dirty="0"/>
              <a:t>3</a:t>
            </a:fld>
            <a:endParaRPr lang="en-US"/>
          </a:p>
        </p:txBody>
      </p:sp>
      <p:pic>
        <p:nvPicPr>
          <p:cNvPr id="5" name="Picture 5" descr="A picture containing text, businesscard, clipart&#10;&#10;Description automatically generated">
            <a:extLst>
              <a:ext uri="{FF2B5EF4-FFF2-40B4-BE49-F238E27FC236}">
                <a16:creationId xmlns="" xmlns:a16="http://schemas.microsoft.com/office/drawing/2014/main" id="{7E850DA5-6A24-3F2D-671B-9228A58004AC}"/>
              </a:ext>
            </a:extLst>
          </p:cNvPr>
          <p:cNvPicPr>
            <a:picLocks noChangeAspect="1"/>
          </p:cNvPicPr>
          <p:nvPr/>
        </p:nvPicPr>
        <p:blipFill>
          <a:blip r:embed="rId2"/>
          <a:stretch>
            <a:fillRect/>
          </a:stretch>
        </p:blipFill>
        <p:spPr>
          <a:xfrm>
            <a:off x="7211234" y="1014323"/>
            <a:ext cx="2744098" cy="1853241"/>
          </a:xfrm>
          <a:prstGeom prst="rect">
            <a:avLst/>
          </a:prstGeom>
        </p:spPr>
      </p:pic>
      <p:pic>
        <p:nvPicPr>
          <p:cNvPr id="6" name="Picture 6" descr="Graphical user interface&#10;&#10;Description automatically generated">
            <a:extLst>
              <a:ext uri="{FF2B5EF4-FFF2-40B4-BE49-F238E27FC236}">
                <a16:creationId xmlns="" xmlns:a16="http://schemas.microsoft.com/office/drawing/2014/main" id="{7F2DD66E-12B5-BC80-31EE-99C7335D6FC6}"/>
              </a:ext>
            </a:extLst>
          </p:cNvPr>
          <p:cNvPicPr>
            <a:picLocks noChangeAspect="1"/>
          </p:cNvPicPr>
          <p:nvPr/>
        </p:nvPicPr>
        <p:blipFill>
          <a:blip r:embed="rId3"/>
          <a:stretch>
            <a:fillRect/>
          </a:stretch>
        </p:blipFill>
        <p:spPr>
          <a:xfrm>
            <a:off x="7211683" y="3132788"/>
            <a:ext cx="2743200" cy="1541330"/>
          </a:xfrm>
          <a:prstGeom prst="rect">
            <a:avLst/>
          </a:prstGeom>
        </p:spPr>
      </p:pic>
      <p:pic>
        <p:nvPicPr>
          <p:cNvPr id="7" name="Picture 7" descr="Logo, company name&#10;&#10;Description automatically generated">
            <a:extLst>
              <a:ext uri="{FF2B5EF4-FFF2-40B4-BE49-F238E27FC236}">
                <a16:creationId xmlns="" xmlns:a16="http://schemas.microsoft.com/office/drawing/2014/main" id="{3CDA4A9E-3D3F-A366-6ACD-4C469A6B68C5}"/>
              </a:ext>
            </a:extLst>
          </p:cNvPr>
          <p:cNvPicPr>
            <a:picLocks noChangeAspect="1"/>
          </p:cNvPicPr>
          <p:nvPr/>
        </p:nvPicPr>
        <p:blipFill>
          <a:blip r:embed="rId4"/>
          <a:stretch>
            <a:fillRect/>
          </a:stretch>
        </p:blipFill>
        <p:spPr>
          <a:xfrm>
            <a:off x="7216087" y="4872218"/>
            <a:ext cx="2734393" cy="1786207"/>
          </a:xfrm>
          <a:prstGeom prst="rect">
            <a:avLst/>
          </a:prstGeom>
        </p:spPr>
      </p:pic>
    </p:spTree>
    <p:extLst>
      <p:ext uri="{BB962C8B-B14F-4D97-AF65-F5344CB8AC3E}">
        <p14:creationId xmlns:p14="http://schemas.microsoft.com/office/powerpoint/2010/main" val="20368986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368490"/>
            <a:ext cx="9720073" cy="5940870"/>
          </a:xfrm>
        </p:spPr>
        <p:txBody>
          <a:bodyPr/>
          <a:lstStyle/>
          <a:p>
            <a:r>
              <a:rPr lang="en-US" b="1" dirty="0"/>
              <a:t>12. Long-Term Consequences</a:t>
            </a:r>
          </a:p>
          <a:p>
            <a:r>
              <a:rPr lang="en-US" b="1" dirty="0"/>
              <a:t>Concern</a:t>
            </a:r>
            <a:r>
              <a:rPr lang="en-US" dirty="0"/>
              <a:t>: Decisions made today might have unforeseen negative consequences in the future.</a:t>
            </a:r>
          </a:p>
          <a:p>
            <a:r>
              <a:rPr lang="en-US" b="1" dirty="0"/>
              <a:t>Examples</a:t>
            </a:r>
            <a:r>
              <a:rPr lang="en-US" dirty="0"/>
              <a:t>:</a:t>
            </a:r>
          </a:p>
          <a:p>
            <a:pPr lvl="1"/>
            <a:r>
              <a:rPr lang="en-US" dirty="0"/>
              <a:t>Data retention policies leading to misuse decades later.</a:t>
            </a:r>
          </a:p>
          <a:p>
            <a:r>
              <a:rPr lang="en-US" b="1" dirty="0"/>
              <a:t>Best Practices</a:t>
            </a:r>
            <a:r>
              <a:rPr lang="en-US" dirty="0"/>
              <a:t>:</a:t>
            </a:r>
          </a:p>
          <a:p>
            <a:pPr lvl="1"/>
            <a:r>
              <a:rPr lang="en-US" dirty="0"/>
              <a:t>Regularly reassess models and data policies.</a:t>
            </a:r>
          </a:p>
          <a:p>
            <a:pPr lvl="1"/>
            <a:r>
              <a:rPr lang="en-US" dirty="0"/>
              <a:t>Adopt a precautionary principle when deploying high-impact applications.</a:t>
            </a:r>
          </a:p>
          <a:p>
            <a:endParaRPr lang="en-IN"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2338032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39B82C-D27B-BFC7-F7EB-B7C46D3F23E1}"/>
              </a:ext>
            </a:extLst>
          </p:cNvPr>
          <p:cNvSpPr>
            <a:spLocks noGrp="1"/>
          </p:cNvSpPr>
          <p:nvPr>
            <p:ph type="title"/>
          </p:nvPr>
        </p:nvSpPr>
        <p:spPr/>
        <p:txBody>
          <a:bodyPr/>
          <a:lstStyle/>
          <a:p>
            <a:r>
              <a:rPr lang="en-US" dirty="0"/>
              <a:t>Data science is the </a:t>
            </a:r>
            <a:r>
              <a:rPr lang="en-US"/>
              <a:t>future</a:t>
            </a:r>
            <a:endParaRPr lang="en-US" dirty="0"/>
          </a:p>
        </p:txBody>
      </p:sp>
      <p:sp>
        <p:nvSpPr>
          <p:cNvPr id="6" name="Content Placeholder 5">
            <a:extLst>
              <a:ext uri="{FF2B5EF4-FFF2-40B4-BE49-F238E27FC236}">
                <a16:creationId xmlns="" xmlns:a16="http://schemas.microsoft.com/office/drawing/2014/main" id="{A9174753-0BE0-1879-AE9C-330B3A0157DB}"/>
              </a:ext>
            </a:extLst>
          </p:cNvPr>
          <p:cNvSpPr>
            <a:spLocks noGrp="1"/>
          </p:cNvSpPr>
          <p:nvPr>
            <p:ph idx="1"/>
          </p:nvPr>
        </p:nvSpPr>
        <p:spPr/>
        <p:txBody>
          <a:bodyPr vert="horz" lIns="91440" tIns="45720" rIns="91440" bIns="45720" rtlCol="0" anchor="t">
            <a:normAutofit/>
          </a:bodyPr>
          <a:lstStyle/>
          <a:p>
            <a:r>
              <a:rPr lang="en-US" dirty="0">
                <a:ea typeface="+mn-lt"/>
                <a:cs typeface="+mn-lt"/>
              </a:rPr>
              <a:t>One of the reasons for the acceleration of data science in recent years is the enormous volume of data (</a:t>
            </a:r>
            <a:r>
              <a:rPr lang="en-US" b="1" dirty="0" err="1">
                <a:ea typeface="+mn-lt"/>
                <a:cs typeface="+mn-lt"/>
              </a:rPr>
              <a:t>e.g</a:t>
            </a:r>
            <a:r>
              <a:rPr lang="en-US" dirty="0">
                <a:ea typeface="+mn-lt"/>
                <a:cs typeface="+mn-lt"/>
              </a:rPr>
              <a:t> </a:t>
            </a:r>
            <a:r>
              <a:rPr lang="en-US" b="1" dirty="0">
                <a:ea typeface="+mn-lt"/>
                <a:cs typeface="+mn-lt"/>
              </a:rPr>
              <a:t>Big Data</a:t>
            </a:r>
            <a:r>
              <a:rPr lang="en-US" dirty="0">
                <a:ea typeface="+mn-lt"/>
                <a:cs typeface="+mn-lt"/>
              </a:rPr>
              <a:t>) currently available and being generated.</a:t>
            </a:r>
          </a:p>
          <a:p>
            <a:r>
              <a:rPr lang="en-US" dirty="0">
                <a:ea typeface="+mn-lt"/>
                <a:cs typeface="+mn-lt"/>
              </a:rPr>
              <a:t>Not only are huge amounts of data being collected about many aspects of the world and our lives, but we concurrently have the rise of inexpensive computing. This has formed the perfect storm in which we have rich data and the tools to analyze it.</a:t>
            </a:r>
            <a:r>
              <a:rPr lang="en-US" i="1" dirty="0">
                <a:ea typeface="+mn-lt"/>
                <a:cs typeface="+mn-lt"/>
              </a:rPr>
              <a:t> </a:t>
            </a:r>
            <a:endParaRPr lang="en-US" dirty="0">
              <a:ea typeface="+mn-lt"/>
              <a:cs typeface="+mn-lt"/>
            </a:endParaRPr>
          </a:p>
          <a:p>
            <a:r>
              <a:rPr lang="en-US" i="1" dirty="0">
                <a:ea typeface="+mn-lt"/>
                <a:cs typeface="+mn-lt"/>
              </a:rPr>
              <a:t>Advancing computer memory capacities, more enhanced software, more competent processors, and now, more numerous data scientists with the skills to put this to use and solve questions using the data! </a:t>
            </a:r>
            <a:endParaRPr lang="en-US">
              <a:ea typeface="+mn-lt"/>
              <a:cs typeface="+mn-lt"/>
            </a:endParaRPr>
          </a:p>
          <a:p>
            <a:r>
              <a:rPr lang="en-US" b="1" i="1" dirty="0">
                <a:ea typeface="+mn-lt"/>
                <a:cs typeface="+mn-lt"/>
              </a:rPr>
              <a:t>And that’s the big reason why do we need data science in the future.</a:t>
            </a:r>
            <a:endParaRPr lang="en-US" b="1"/>
          </a:p>
        </p:txBody>
      </p:sp>
      <p:sp>
        <p:nvSpPr>
          <p:cNvPr id="7" name="Footer Placeholder 6">
            <a:extLst>
              <a:ext uri="{FF2B5EF4-FFF2-40B4-BE49-F238E27FC236}">
                <a16:creationId xmlns="" xmlns:a16="http://schemas.microsoft.com/office/drawing/2014/main" id="{60B78B47-1DE5-3BEE-C999-84D76EAFCFFC}"/>
              </a:ext>
            </a:extLst>
          </p:cNvPr>
          <p:cNvSpPr>
            <a:spLocks noGrp="1"/>
          </p:cNvSpPr>
          <p:nvPr>
            <p:ph type="ftr" sz="quarter" idx="11"/>
          </p:nvPr>
        </p:nvSpPr>
        <p:spPr/>
        <p:txBody>
          <a:bodyPr/>
          <a:lstStyle/>
          <a:p>
            <a:r>
              <a:rPr lang="en-US" smtClean="0"/>
              <a:t>Data Science-Module1</a:t>
            </a:r>
            <a:endParaRPr lang="en-US"/>
          </a:p>
        </p:txBody>
      </p:sp>
      <p:sp>
        <p:nvSpPr>
          <p:cNvPr id="8" name="Slide Number Placeholder 7">
            <a:extLst>
              <a:ext uri="{FF2B5EF4-FFF2-40B4-BE49-F238E27FC236}">
                <a16:creationId xmlns="" xmlns:a16="http://schemas.microsoft.com/office/drawing/2014/main" id="{087C9AF1-EB9D-B75A-E61E-64D40436EF52}"/>
              </a:ext>
            </a:extLst>
          </p:cNvPr>
          <p:cNvSpPr>
            <a:spLocks noGrp="1"/>
          </p:cNvSpPr>
          <p:nvPr>
            <p:ph type="sldNum" sz="quarter" idx="12"/>
          </p:nvPr>
        </p:nvSpPr>
        <p:spPr/>
        <p:txBody>
          <a:bodyPr/>
          <a:lstStyle/>
          <a:p>
            <a:fld id="{4FAB73BC-B049-4115-A692-8D63A059BFB8}" type="slidenum">
              <a:rPr lang="en-US" dirty="0"/>
              <a:t>31</a:t>
            </a:fld>
            <a:endParaRPr lang="en-US"/>
          </a:p>
        </p:txBody>
      </p:sp>
    </p:spTree>
    <p:extLst>
      <p:ext uri="{BB962C8B-B14F-4D97-AF65-F5344CB8AC3E}">
        <p14:creationId xmlns:p14="http://schemas.microsoft.com/office/powerpoint/2010/main" val="1401052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1FB2D-D54C-A86E-C774-EE40D10F13E2}"/>
              </a:ext>
            </a:extLst>
          </p:cNvPr>
          <p:cNvSpPr>
            <a:spLocks noGrp="1"/>
          </p:cNvSpPr>
          <p:nvPr>
            <p:ph type="title"/>
          </p:nvPr>
        </p:nvSpPr>
        <p:spPr>
          <a:xfrm>
            <a:off x="1024128" y="585216"/>
            <a:ext cx="9720072" cy="1499616"/>
          </a:xfrm>
        </p:spPr>
        <p:txBody>
          <a:bodyPr>
            <a:normAutofit/>
          </a:bodyPr>
          <a:lstStyle/>
          <a:p>
            <a:r>
              <a:rPr lang="en-US" dirty="0"/>
              <a:t>Data Science vs big data</a:t>
            </a:r>
          </a:p>
        </p:txBody>
      </p:sp>
      <p:graphicFrame>
        <p:nvGraphicFramePr>
          <p:cNvPr id="4" name="Table 4">
            <a:extLst>
              <a:ext uri="{FF2B5EF4-FFF2-40B4-BE49-F238E27FC236}">
                <a16:creationId xmlns="" xmlns:a16="http://schemas.microsoft.com/office/drawing/2014/main" id="{D7FF5EC4-45CB-5717-28A1-2B90F047CA0C}"/>
              </a:ext>
            </a:extLst>
          </p:cNvPr>
          <p:cNvGraphicFramePr>
            <a:graphicFrameLocks noGrp="1"/>
          </p:cNvGraphicFramePr>
          <p:nvPr>
            <p:ph idx="1"/>
            <p:extLst>
              <p:ext uri="{D42A27DB-BD31-4B8C-83A1-F6EECF244321}">
                <p14:modId xmlns:p14="http://schemas.microsoft.com/office/powerpoint/2010/main" val="2775637264"/>
              </p:ext>
            </p:extLst>
          </p:nvPr>
        </p:nvGraphicFramePr>
        <p:xfrm>
          <a:off x="1023938" y="2506480"/>
          <a:ext cx="9720263" cy="3581767"/>
        </p:xfrm>
        <a:graphic>
          <a:graphicData uri="http://schemas.openxmlformats.org/drawingml/2006/table">
            <a:tbl>
              <a:tblPr firstRow="1" bandRow="1">
                <a:tableStyleId>{5C22544A-7EE6-4342-B048-85BDC9FD1C3A}</a:tableStyleId>
              </a:tblPr>
              <a:tblGrid>
                <a:gridCol w="4859261">
                  <a:extLst>
                    <a:ext uri="{9D8B030D-6E8A-4147-A177-3AD203B41FA5}">
                      <a16:colId xmlns="" xmlns:a16="http://schemas.microsoft.com/office/drawing/2014/main" val="1568729054"/>
                    </a:ext>
                  </a:extLst>
                </a:gridCol>
                <a:gridCol w="4861002">
                  <a:extLst>
                    <a:ext uri="{9D8B030D-6E8A-4147-A177-3AD203B41FA5}">
                      <a16:colId xmlns="" xmlns:a16="http://schemas.microsoft.com/office/drawing/2014/main" val="3763008204"/>
                    </a:ext>
                  </a:extLst>
                </a:gridCol>
              </a:tblGrid>
              <a:tr h="393995">
                <a:tc>
                  <a:txBody>
                    <a:bodyPr/>
                    <a:lstStyle/>
                    <a:p>
                      <a:pPr lvl="0">
                        <a:buNone/>
                      </a:pPr>
                      <a:r>
                        <a:rPr lang="en-US" sz="1800"/>
                        <a:t>Data Science</a:t>
                      </a:r>
                    </a:p>
                  </a:txBody>
                  <a:tcPr marL="89544" marR="89544" marT="44772" marB="44772"/>
                </a:tc>
                <a:tc>
                  <a:txBody>
                    <a:bodyPr/>
                    <a:lstStyle/>
                    <a:p>
                      <a:r>
                        <a:rPr lang="en-US" sz="1800"/>
                        <a:t>Big data</a:t>
                      </a:r>
                    </a:p>
                  </a:txBody>
                  <a:tcPr marL="89544" marR="89544" marT="44772" marB="44772"/>
                </a:tc>
                <a:extLst>
                  <a:ext uri="{0D108BD9-81ED-4DB2-BD59-A6C34878D82A}">
                    <a16:rowId xmlns="" xmlns:a16="http://schemas.microsoft.com/office/drawing/2014/main" val="494089867"/>
                  </a:ext>
                </a:extLst>
              </a:tr>
              <a:tr h="931259">
                <a:tc>
                  <a:txBody>
                    <a:bodyPr/>
                    <a:lstStyle/>
                    <a:p>
                      <a:pPr lvl="0">
                        <a:buNone/>
                      </a:pPr>
                      <a:r>
                        <a:rPr lang="en-US" sz="1800" b="0" i="0" u="none" strike="noStrike" noProof="0"/>
                        <a:t>It is about the collection, processing, analyzing, and utilizing of data in various operations. It is more conceptual.</a:t>
                      </a:r>
                      <a:endParaRPr lang="en-US" sz="1800"/>
                    </a:p>
                  </a:txBody>
                  <a:tcPr marL="89544" marR="89544" marT="44772" marB="44772"/>
                </a:tc>
                <a:tc>
                  <a:txBody>
                    <a:bodyPr/>
                    <a:lstStyle/>
                    <a:p>
                      <a:pPr lvl="0">
                        <a:buNone/>
                      </a:pPr>
                      <a:r>
                        <a:rPr lang="en-US" sz="1800" b="0" i="0" u="none" strike="noStrike" noProof="0">
                          <a:latin typeface="Tw Cen MT"/>
                        </a:rPr>
                        <a:t>Big Data is a technique to collect, maintain and process huge information.</a:t>
                      </a:r>
                      <a:endParaRPr lang="en-US" sz="1800"/>
                    </a:p>
                  </a:txBody>
                  <a:tcPr marL="89544" marR="89544" marT="44772" marB="44772"/>
                </a:tc>
                <a:extLst>
                  <a:ext uri="{0D108BD9-81ED-4DB2-BD59-A6C34878D82A}">
                    <a16:rowId xmlns="" xmlns:a16="http://schemas.microsoft.com/office/drawing/2014/main" val="3346529607"/>
                  </a:ext>
                </a:extLst>
              </a:tr>
              <a:tr h="662627">
                <a:tc>
                  <a:txBody>
                    <a:bodyPr/>
                    <a:lstStyle/>
                    <a:p>
                      <a:pPr lvl="0">
                        <a:buNone/>
                      </a:pPr>
                      <a:r>
                        <a:rPr lang="en-US" sz="1800" b="0" i="0" u="none" strike="noStrike" noProof="0"/>
                        <a:t>It is a field of study just like Computer Science, Applied Statistics, or Applied Mathematics.</a:t>
                      </a:r>
                      <a:endParaRPr lang="en-US" sz="1800"/>
                    </a:p>
                  </a:txBody>
                  <a:tcPr marL="89544" marR="89544" marT="44772" marB="44772"/>
                </a:tc>
                <a:tc>
                  <a:txBody>
                    <a:bodyPr/>
                    <a:lstStyle/>
                    <a:p>
                      <a:pPr lvl="0">
                        <a:buNone/>
                      </a:pPr>
                      <a:r>
                        <a:rPr lang="en-US" sz="1800" b="0" i="0" u="none" strike="noStrike" noProof="0"/>
                        <a:t>It is a technique for tracking and discovering trends in complex data sets.</a:t>
                      </a:r>
                      <a:endParaRPr lang="en-US" sz="1800"/>
                    </a:p>
                  </a:txBody>
                  <a:tcPr marL="89544" marR="89544" marT="44772" marB="44772"/>
                </a:tc>
                <a:extLst>
                  <a:ext uri="{0D108BD9-81ED-4DB2-BD59-A6C34878D82A}">
                    <a16:rowId xmlns="" xmlns:a16="http://schemas.microsoft.com/office/drawing/2014/main" val="3165276058"/>
                  </a:ext>
                </a:extLst>
              </a:tr>
              <a:tr h="931259">
                <a:tc>
                  <a:txBody>
                    <a:bodyPr/>
                    <a:lstStyle/>
                    <a:p>
                      <a:pPr lvl="0">
                        <a:buNone/>
                      </a:pPr>
                      <a:r>
                        <a:rPr lang="en-US" sz="1800" b="0" i="0" u="none" strike="noStrike" noProof="0">
                          <a:latin typeface="Tw Cen MT"/>
                        </a:rPr>
                        <a:t>The goal is to build data-dominant products for a venture.</a:t>
                      </a:r>
                      <a:endParaRPr lang="en-US" sz="1800"/>
                    </a:p>
                  </a:txBody>
                  <a:tcPr marL="89544" marR="89544" marT="44772" marB="44772"/>
                </a:tc>
                <a:tc>
                  <a:txBody>
                    <a:bodyPr/>
                    <a:lstStyle/>
                    <a:p>
                      <a:pPr lvl="0">
                        <a:buNone/>
                      </a:pPr>
                      <a:r>
                        <a:rPr lang="en-US" sz="1800" b="0" i="0" u="none" strike="noStrike" noProof="0">
                          <a:latin typeface="Tw Cen MT"/>
                        </a:rPr>
                        <a:t>The goal is to make data more vital and usable i.e. by extracting only important information from the huge data within existing traditional aspects.</a:t>
                      </a:r>
                      <a:endParaRPr lang="en-US" sz="1800"/>
                    </a:p>
                  </a:txBody>
                  <a:tcPr marL="89544" marR="89544" marT="44772" marB="44772"/>
                </a:tc>
                <a:extLst>
                  <a:ext uri="{0D108BD9-81ED-4DB2-BD59-A6C34878D82A}">
                    <a16:rowId xmlns="" xmlns:a16="http://schemas.microsoft.com/office/drawing/2014/main" val="2517908780"/>
                  </a:ext>
                </a:extLst>
              </a:tr>
              <a:tr h="662627">
                <a:tc>
                  <a:txBody>
                    <a:bodyPr/>
                    <a:lstStyle/>
                    <a:p>
                      <a:pPr lvl="0">
                        <a:buNone/>
                      </a:pPr>
                      <a:r>
                        <a:rPr lang="en-US" sz="1800" b="0" i="0" u="none" strike="noStrike" noProof="0"/>
                        <a:t>Tools mainly used in Data Science include SAS, R, Python, etc</a:t>
                      </a:r>
                      <a:endParaRPr lang="en-US" sz="1800"/>
                    </a:p>
                  </a:txBody>
                  <a:tcPr marL="89544" marR="89544" marT="44772" marB="44772"/>
                </a:tc>
                <a:tc>
                  <a:txBody>
                    <a:bodyPr/>
                    <a:lstStyle/>
                    <a:p>
                      <a:pPr lvl="0">
                        <a:buNone/>
                      </a:pPr>
                      <a:r>
                        <a:rPr lang="en-US" sz="1800" b="0" i="0" u="none" strike="noStrike" noProof="0"/>
                        <a:t>Tools mostly used in Big Data include Hadoop, Spark, Flink, etc.</a:t>
                      </a:r>
                      <a:endParaRPr lang="en-US" sz="1800"/>
                    </a:p>
                  </a:txBody>
                  <a:tcPr marL="89544" marR="89544" marT="44772" marB="44772"/>
                </a:tc>
                <a:extLst>
                  <a:ext uri="{0D108BD9-81ED-4DB2-BD59-A6C34878D82A}">
                    <a16:rowId xmlns="" xmlns:a16="http://schemas.microsoft.com/office/drawing/2014/main" val="294479789"/>
                  </a:ext>
                </a:extLst>
              </a:tr>
            </a:tbl>
          </a:graphicData>
        </a:graphic>
      </p:graphicFrame>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550263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1A17A4-D048-2A49-C9B2-FD03F5FF44BD}"/>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 xmlns:a16="http://schemas.microsoft.com/office/drawing/2014/main" id="{53B7E6E8-0A45-2D07-5368-1DF0B1634B7D}"/>
              </a:ext>
            </a:extLst>
          </p:cNvPr>
          <p:cNvPicPr>
            <a:picLocks noGrp="1" noChangeAspect="1"/>
          </p:cNvPicPr>
          <p:nvPr>
            <p:ph idx="1"/>
          </p:nvPr>
        </p:nvPicPr>
        <p:blipFill>
          <a:blip r:embed="rId2">
            <a:duotone>
              <a:prstClr val="black"/>
              <a:schemeClr val="accent2">
                <a:tint val="45000"/>
                <a:satMod val="400000"/>
              </a:schemeClr>
            </a:duotone>
          </a:blip>
          <a:stretch>
            <a:fillRect/>
          </a:stretch>
        </p:blipFill>
        <p:spPr>
          <a:xfrm>
            <a:off x="1390341" y="1022608"/>
            <a:ext cx="9145797" cy="5558106"/>
          </a:xfrm>
        </p:spPr>
      </p:pic>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193998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Datafication</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err="1" smtClean="0"/>
              <a:t>Datafication</a:t>
            </a:r>
            <a:r>
              <a:rPr lang="en-US" dirty="0" smtClean="0"/>
              <a:t> </a:t>
            </a:r>
            <a:r>
              <a:rPr lang="en-US" dirty="0"/>
              <a:t>i</a:t>
            </a:r>
            <a:r>
              <a:rPr lang="en-US" dirty="0" smtClean="0"/>
              <a:t>s </a:t>
            </a:r>
            <a:r>
              <a:rPr lang="en-US" dirty="0"/>
              <a:t>a process of “taking all aspects of life and turning them into data.” </a:t>
            </a:r>
            <a:endParaRPr lang="en-US" dirty="0" smtClean="0"/>
          </a:p>
          <a:p>
            <a:pPr fontAlgn="base"/>
            <a:r>
              <a:rPr lang="en-US" dirty="0" smtClean="0"/>
              <a:t>Examples: Twitter </a:t>
            </a:r>
            <a:r>
              <a:rPr lang="en-US" dirty="0" err="1"/>
              <a:t>datafies</a:t>
            </a:r>
            <a:r>
              <a:rPr lang="en-US" dirty="0"/>
              <a:t> stray thoughts. LinkedIn </a:t>
            </a:r>
            <a:r>
              <a:rPr lang="en-US" dirty="0" err="1"/>
              <a:t>datafies</a:t>
            </a:r>
            <a:r>
              <a:rPr lang="en-US" dirty="0"/>
              <a:t> professional networks.”</a:t>
            </a:r>
          </a:p>
          <a:p>
            <a:pPr fontAlgn="base"/>
            <a:r>
              <a:rPr lang="en-US" dirty="0"/>
              <a:t>Example: “Wal-Mart is able to take data from your past buying patterns, their internal stock information, your mobile phone location data, social media as well as external weather information and </a:t>
            </a:r>
            <a:r>
              <a:rPr lang="en-US" dirty="0" err="1"/>
              <a:t>analyse</a:t>
            </a:r>
            <a:r>
              <a:rPr lang="en-US" dirty="0"/>
              <a:t> all of this in seconds so it can send you a voucher for a BBQ cleaner to your phone– but only if you own a barbeque, the weather is nice and you currently are within a 3 miles radius of a Wal-Mart store that has the BBQ cleaner in stock.”</a:t>
            </a:r>
            <a:endParaRPr lang="en-US" dirty="0" smtClean="0"/>
          </a:p>
          <a:p>
            <a:pPr fontAlgn="base"/>
            <a:r>
              <a:rPr lang="en-US" dirty="0" smtClean="0"/>
              <a:t>We </a:t>
            </a:r>
            <a:r>
              <a:rPr lang="en-US" dirty="0"/>
              <a:t>are being </a:t>
            </a:r>
            <a:r>
              <a:rPr lang="en-US" dirty="0" err="1"/>
              <a:t>datafied</a:t>
            </a:r>
            <a:r>
              <a:rPr lang="en-US" dirty="0"/>
              <a:t>, or rather our actions are, and when we “like” someone or something online, we are intending to be </a:t>
            </a:r>
            <a:r>
              <a:rPr lang="en-US" dirty="0" err="1"/>
              <a:t>datafied</a:t>
            </a:r>
            <a:r>
              <a:rPr lang="en-US" dirty="0"/>
              <a:t>, or at least we should expect to be. But when we merely browse the Web, we are unintentionally, or at least passively, being </a:t>
            </a:r>
            <a:r>
              <a:rPr lang="en-US" dirty="0" err="1"/>
              <a:t>datafied</a:t>
            </a:r>
            <a:r>
              <a:rPr lang="en-US" dirty="0"/>
              <a:t> through cookies that we might or might not be aware of. And when we walk around in a store, or even on the street, we are being </a:t>
            </a:r>
            <a:r>
              <a:rPr lang="en-US" dirty="0" err="1"/>
              <a:t>datafied</a:t>
            </a:r>
            <a:r>
              <a:rPr lang="en-US" dirty="0"/>
              <a:t> in a completely unintentional way, via sensors, cameras, or Google glasses.</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960887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a:t>
            </a:r>
            <a:r>
              <a:rPr lang="en-US" dirty="0" smtClean="0"/>
              <a:t>Lifecycle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0979640"/>
              </p:ext>
            </p:extLst>
          </p:nvPr>
        </p:nvGraphicFramePr>
        <p:xfrm>
          <a:off x="1760917" y="1845860"/>
          <a:ext cx="7696981" cy="4251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Line Callout 2 5"/>
          <p:cNvSpPr/>
          <p:nvPr/>
        </p:nvSpPr>
        <p:spPr>
          <a:xfrm>
            <a:off x="7731450" y="757452"/>
            <a:ext cx="3439238" cy="1241946"/>
          </a:xfrm>
          <a:prstGeom prst="borderCallout2">
            <a:avLst>
              <a:gd name="adj1" fmla="val 45123"/>
              <a:gd name="adj2" fmla="val -1984"/>
              <a:gd name="adj3" fmla="val 45124"/>
              <a:gd name="adj4" fmla="val -13889"/>
              <a:gd name="adj5" fmla="val 132280"/>
              <a:gd name="adj6" fmla="val -5817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Acquisition, Data Entry, Signal Reception, Data Extraction. This stage involves gathering raw structured and unstructured data.</a:t>
            </a:r>
          </a:p>
        </p:txBody>
      </p:sp>
      <p:sp>
        <p:nvSpPr>
          <p:cNvPr id="9" name="Line Callout 2 8"/>
          <p:cNvSpPr/>
          <p:nvPr/>
        </p:nvSpPr>
        <p:spPr>
          <a:xfrm>
            <a:off x="7367510" y="2279173"/>
            <a:ext cx="4314974" cy="1119118"/>
          </a:xfrm>
          <a:prstGeom prst="borderCallout2">
            <a:avLst>
              <a:gd name="adj1" fmla="val 49185"/>
              <a:gd name="adj2" fmla="val -499"/>
              <a:gd name="adj3" fmla="val 80892"/>
              <a:gd name="adj4" fmla="val -14970"/>
              <a:gd name="adj5" fmla="val 88904"/>
              <a:gd name="adj6" fmla="val -3718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Data </a:t>
            </a:r>
            <a:r>
              <a:rPr lang="en-US" dirty="0"/>
              <a:t>Warehousing, Data Cleansing, Data Staging, Data Processing, Data Architecture. This stage covers taking the raw data and putting it in a form that can be used.</a:t>
            </a:r>
          </a:p>
        </p:txBody>
      </p:sp>
      <p:sp>
        <p:nvSpPr>
          <p:cNvPr id="10" name="Line Callout 3 9"/>
          <p:cNvSpPr/>
          <p:nvPr/>
        </p:nvSpPr>
        <p:spPr>
          <a:xfrm>
            <a:off x="204716" y="2279173"/>
            <a:ext cx="3807726" cy="1883394"/>
          </a:xfrm>
          <a:prstGeom prst="borderCallout3">
            <a:avLst>
              <a:gd name="adj1" fmla="val 45165"/>
              <a:gd name="adj2" fmla="val 101629"/>
              <a:gd name="adj3" fmla="val 37618"/>
              <a:gd name="adj4" fmla="val 100574"/>
              <a:gd name="adj5" fmla="val 85771"/>
              <a:gd name="adj6" fmla="val 107471"/>
              <a:gd name="adj7" fmla="val 95042"/>
              <a:gd name="adj8" fmla="val 1357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Data Mining, Clustering/Classification, Data Modeling, Data Summarization. Data scientists take the prepared data and examine its patterns, ranges, and biases to determine how useful it will be in predictive analysis.</a:t>
            </a:r>
          </a:p>
        </p:txBody>
      </p:sp>
      <p:sp>
        <p:nvSpPr>
          <p:cNvPr id="11" name="Line Callout 2 10"/>
          <p:cNvSpPr/>
          <p:nvPr/>
        </p:nvSpPr>
        <p:spPr>
          <a:xfrm>
            <a:off x="109182" y="4421875"/>
            <a:ext cx="3807726" cy="1091822"/>
          </a:xfrm>
          <a:prstGeom prst="borderCallout2">
            <a:avLst>
              <a:gd name="adj1" fmla="val 50000"/>
              <a:gd name="adj2" fmla="val 100269"/>
              <a:gd name="adj3" fmla="val 67709"/>
              <a:gd name="adj4" fmla="val 108064"/>
              <a:gd name="adj5" fmla="val 20833"/>
              <a:gd name="adj6" fmla="val 1325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Exploratory/Confirmatory, Predictive Analysis, Regression, Text Mining, Qualitative Analysis. </a:t>
            </a:r>
          </a:p>
        </p:txBody>
      </p:sp>
      <p:sp>
        <p:nvSpPr>
          <p:cNvPr id="13" name="Line Callout 2 12"/>
          <p:cNvSpPr/>
          <p:nvPr/>
        </p:nvSpPr>
        <p:spPr>
          <a:xfrm>
            <a:off x="7506269" y="3862316"/>
            <a:ext cx="4176215" cy="1433015"/>
          </a:xfrm>
          <a:prstGeom prst="borderCallout2">
            <a:avLst>
              <a:gd name="adj1" fmla="val 51131"/>
              <a:gd name="adj2" fmla="val -1470"/>
              <a:gd name="adj3" fmla="val 77798"/>
              <a:gd name="adj4" fmla="val -11111"/>
              <a:gd name="adj5" fmla="val 115357"/>
              <a:gd name="adj6" fmla="val -3163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Reporting, Data Visualization, Business Intelligence, Decision Making. In this final step, analysts prepare the analyses in easily readable forms such as charts, graphs, and reports.</a:t>
            </a:r>
          </a:p>
        </p:txBody>
      </p:sp>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26870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Data Science  Profile</a:t>
            </a:r>
          </a:p>
        </p:txBody>
      </p:sp>
      <p:sp>
        <p:nvSpPr>
          <p:cNvPr id="4" name="Content Placeholder 3"/>
          <p:cNvSpPr>
            <a:spLocks noGrp="1"/>
          </p:cNvSpPr>
          <p:nvPr>
            <p:ph idx="1"/>
          </p:nvPr>
        </p:nvSpPr>
        <p:spPr/>
        <p:txBody>
          <a:bodyPr/>
          <a:lstStyle/>
          <a:p>
            <a:r>
              <a:rPr lang="en-US" dirty="0"/>
              <a:t>On a daily basis, a data scientist may do the following tasks:</a:t>
            </a:r>
          </a:p>
          <a:p>
            <a:pPr marL="457200" indent="-457200">
              <a:buFont typeface="+mj-lt"/>
              <a:buAutoNum type="arabicPeriod"/>
            </a:pPr>
            <a:r>
              <a:rPr lang="en-US" dirty="0"/>
              <a:t>Discover patterns and trends in datasets to get insights.</a:t>
            </a:r>
          </a:p>
          <a:p>
            <a:pPr marL="457200" indent="-457200">
              <a:buFont typeface="+mj-lt"/>
              <a:buAutoNum type="arabicPeriod"/>
            </a:pPr>
            <a:r>
              <a:rPr lang="en-US" dirty="0"/>
              <a:t>Create forecasting algorithms and data models.</a:t>
            </a:r>
          </a:p>
          <a:p>
            <a:pPr marL="457200" indent="-457200">
              <a:buFont typeface="+mj-lt"/>
              <a:buAutoNum type="arabicPeriod"/>
            </a:pPr>
            <a:r>
              <a:rPr lang="en-US" dirty="0"/>
              <a:t>Improve the quality of data or product offerings by </a:t>
            </a:r>
            <a:r>
              <a:rPr lang="en-US" dirty="0" err="1"/>
              <a:t>utilising</a:t>
            </a:r>
            <a:r>
              <a:rPr lang="en-US" dirty="0"/>
              <a:t> machine learning techniques.</a:t>
            </a:r>
          </a:p>
          <a:p>
            <a:pPr marL="457200" indent="-457200">
              <a:buFont typeface="+mj-lt"/>
              <a:buAutoNum type="arabicPeriod"/>
            </a:pPr>
            <a:r>
              <a:rPr lang="en-US" dirty="0"/>
              <a:t>Distribute suggestions to other teams and top management.</a:t>
            </a:r>
          </a:p>
          <a:p>
            <a:pPr marL="457200" indent="-457200">
              <a:buFont typeface="+mj-lt"/>
              <a:buAutoNum type="arabicPeriod"/>
            </a:pPr>
            <a:r>
              <a:rPr lang="en-US" dirty="0"/>
              <a:t>In data analysis, use data tools such as R, SAS, Python, or SQL.</a:t>
            </a:r>
          </a:p>
          <a:p>
            <a:pPr marL="457200" indent="-457200">
              <a:buFont typeface="+mj-lt"/>
              <a:buAutoNum type="arabicPeriod"/>
            </a:pPr>
            <a:r>
              <a:rPr lang="en-US" dirty="0"/>
              <a:t>Top the field of data science innovations.</a:t>
            </a:r>
          </a:p>
          <a:p>
            <a:endParaRPr lang="en-US" dirty="0"/>
          </a:p>
        </p:txBody>
      </p:sp>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256525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31643" y="314888"/>
            <a:ext cx="10871200"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Data Science-Module1</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426734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data science jobs in demand in India</a:t>
            </a:r>
            <a:r>
              <a:rPr lang="en-US" dirty="0" smtClean="0"/>
              <a:t>?</a:t>
            </a:r>
            <a:endParaRPr lang="en-US" dirty="0"/>
          </a:p>
        </p:txBody>
      </p:sp>
      <p:sp>
        <p:nvSpPr>
          <p:cNvPr id="3" name="Content Placeholder 2"/>
          <p:cNvSpPr>
            <a:spLocks noGrp="1"/>
          </p:cNvSpPr>
          <p:nvPr>
            <p:ph idx="1"/>
          </p:nvPr>
        </p:nvSpPr>
        <p:spPr/>
        <p:txBody>
          <a:bodyPr/>
          <a:lstStyle/>
          <a:p>
            <a:r>
              <a:rPr lang="en-US" dirty="0" smtClean="0"/>
              <a:t>The </a:t>
            </a:r>
            <a:r>
              <a:rPr lang="en-US" dirty="0"/>
              <a:t>Indian analytics industry is predicted to escalate to USD 98 billion in 2025 and nearly USD 119 billion in 2026. Currently, </a:t>
            </a:r>
            <a:r>
              <a:rPr lang="en-US" b="1" dirty="0"/>
              <a:t>the demand for data scientists is at an all-time high in India</a:t>
            </a:r>
            <a:r>
              <a:rPr lang="en-US" dirty="0"/>
              <a:t>. Analysts have predicted around 11 million job openings in data science by 2026 in India alone.</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6926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pic>
        <p:nvPicPr>
          <p:cNvPr id="1028" name="Picture 4" descr="data scientist salary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58236" cy="207276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670" y="2200518"/>
            <a:ext cx="7438984" cy="3734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18448" y="6192167"/>
            <a:ext cx="9153098" cy="369332"/>
          </a:xfrm>
          <a:prstGeom prst="rect">
            <a:avLst/>
          </a:prstGeom>
        </p:spPr>
        <p:txBody>
          <a:bodyPr wrap="square">
            <a:spAutoFit/>
          </a:bodyPr>
          <a:lstStyle/>
          <a:p>
            <a:r>
              <a:rPr lang="en-US" b="1" dirty="0" smtClean="0"/>
              <a:t>Source: https</a:t>
            </a:r>
            <a:r>
              <a:rPr lang="en-US" b="1" dirty="0"/>
              <a:t>://www.payscale.com/research/IN/Job=Data_Scientist%2C_IT/Salary</a:t>
            </a:r>
          </a:p>
        </p:txBody>
      </p:sp>
    </p:spTree>
    <p:extLst>
      <p:ext uri="{BB962C8B-B14F-4D97-AF65-F5344CB8AC3E}">
        <p14:creationId xmlns:p14="http://schemas.microsoft.com/office/powerpoint/2010/main" val="1718771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30E455-54C8-EE6F-230E-DE206C3973B3}"/>
              </a:ext>
            </a:extLst>
          </p:cNvPr>
          <p:cNvSpPr>
            <a:spLocks noGrp="1"/>
          </p:cNvSpPr>
          <p:nvPr>
            <p:ph type="title"/>
          </p:nvPr>
        </p:nvSpPr>
        <p:spPr/>
        <p:txBody>
          <a:bodyPr/>
          <a:lstStyle/>
          <a:p>
            <a:pPr algn="just"/>
            <a:r>
              <a:rPr lang="en-US" b="1" dirty="0"/>
              <a:t>How much data is Big Data?</a:t>
            </a:r>
            <a:endParaRPr lang="en-US" dirty="0">
              <a:ea typeface="+mj-lt"/>
              <a:cs typeface="+mj-lt"/>
            </a:endParaRPr>
          </a:p>
        </p:txBody>
      </p:sp>
      <p:sp>
        <p:nvSpPr>
          <p:cNvPr id="3" name="Content Placeholder 2">
            <a:extLst>
              <a:ext uri="{FF2B5EF4-FFF2-40B4-BE49-F238E27FC236}">
                <a16:creationId xmlns="" xmlns:a16="http://schemas.microsoft.com/office/drawing/2014/main" id="{0D0C3640-C2EA-04BD-6571-102D807374FD}"/>
              </a:ext>
            </a:extLst>
          </p:cNvPr>
          <p:cNvSpPr>
            <a:spLocks noGrp="1"/>
          </p:cNvSpPr>
          <p:nvPr>
            <p:ph idx="1"/>
          </p:nvPr>
        </p:nvSpPr>
        <p:spPr/>
        <p:txBody>
          <a:bodyPr vert="horz" lIns="91440" tIns="45720" rIns="91440" bIns="45720" rtlCol="0" anchor="t">
            <a:normAutofit/>
          </a:bodyPr>
          <a:lstStyle/>
          <a:p>
            <a:pPr algn="just"/>
            <a:r>
              <a:rPr lang="en-US" b="1" dirty="0">
                <a:ea typeface="+mn-lt"/>
                <a:cs typeface="+mn-lt"/>
              </a:rPr>
              <a:t>Google</a:t>
            </a:r>
            <a:r>
              <a:rPr lang="en-US" dirty="0">
                <a:ea typeface="+mn-lt"/>
                <a:cs typeface="+mn-lt"/>
              </a:rPr>
              <a:t> processes 20 Petabytes(PB) per day (2008)</a:t>
            </a:r>
            <a:endParaRPr lang="en-US"/>
          </a:p>
          <a:p>
            <a:pPr algn="just"/>
            <a:r>
              <a:rPr lang="en-US" b="1" dirty="0">
                <a:ea typeface="+mn-lt"/>
                <a:cs typeface="+mn-lt"/>
              </a:rPr>
              <a:t>Facebook</a:t>
            </a:r>
            <a:r>
              <a:rPr lang="en-US" dirty="0">
                <a:ea typeface="+mn-lt"/>
                <a:cs typeface="+mn-lt"/>
              </a:rPr>
              <a:t> has 2.5 PB of user data + 15 TB per day (2009)</a:t>
            </a:r>
            <a:endParaRPr lang="en-US"/>
          </a:p>
          <a:p>
            <a:pPr algn="just"/>
            <a:r>
              <a:rPr lang="en-US" b="1" dirty="0">
                <a:ea typeface="+mn-lt"/>
                <a:cs typeface="+mn-lt"/>
              </a:rPr>
              <a:t>eBay</a:t>
            </a:r>
            <a:r>
              <a:rPr lang="en-US" dirty="0">
                <a:ea typeface="+mn-lt"/>
                <a:cs typeface="+mn-lt"/>
              </a:rPr>
              <a:t> has 6.5 PB of user data + 50 TB per day (2009)</a:t>
            </a:r>
            <a:endParaRPr lang="en-US"/>
          </a:p>
          <a:p>
            <a:pPr algn="just"/>
            <a:r>
              <a:rPr lang="en-US" dirty="0">
                <a:ea typeface="+mn-lt"/>
                <a:cs typeface="+mn-lt"/>
              </a:rPr>
              <a:t>CERN’s </a:t>
            </a:r>
            <a:r>
              <a:rPr lang="en-US" b="1" dirty="0">
                <a:ea typeface="+mn-lt"/>
                <a:cs typeface="+mn-lt"/>
              </a:rPr>
              <a:t>Large Hadron Collider(LHC)</a:t>
            </a:r>
            <a:r>
              <a:rPr lang="en-US" dirty="0">
                <a:ea typeface="+mn-lt"/>
                <a:cs typeface="+mn-lt"/>
              </a:rPr>
              <a:t> generates 15 PB a year</a:t>
            </a:r>
            <a:endParaRPr lang="en-US"/>
          </a:p>
          <a:p>
            <a:endParaRPr lang="en-US" dirty="0"/>
          </a:p>
        </p:txBody>
      </p:sp>
      <p:sp>
        <p:nvSpPr>
          <p:cNvPr id="4" name="Footer Placeholder 3">
            <a:extLst>
              <a:ext uri="{FF2B5EF4-FFF2-40B4-BE49-F238E27FC236}">
                <a16:creationId xmlns="" xmlns:a16="http://schemas.microsoft.com/office/drawing/2014/main" id="{2A512BA4-A53F-8C74-B6C9-0B211878D622}"/>
              </a:ext>
            </a:extLst>
          </p:cNvPr>
          <p:cNvSpPr>
            <a:spLocks noGrp="1"/>
          </p:cNvSpPr>
          <p:nvPr>
            <p:ph type="ftr" sz="quarter" idx="11"/>
          </p:nvPr>
        </p:nvSpPr>
        <p:spPr/>
        <p:txBody>
          <a:bodyPr/>
          <a:lstStyle/>
          <a:p>
            <a:r>
              <a:rPr lang="en-US" smtClean="0"/>
              <a:t>Data Science-Module1</a:t>
            </a:r>
            <a:endParaRPr lang="en-US"/>
          </a:p>
        </p:txBody>
      </p:sp>
      <p:sp>
        <p:nvSpPr>
          <p:cNvPr id="5" name="Slide Number Placeholder 4">
            <a:extLst>
              <a:ext uri="{FF2B5EF4-FFF2-40B4-BE49-F238E27FC236}">
                <a16:creationId xmlns="" xmlns:a16="http://schemas.microsoft.com/office/drawing/2014/main" id="{5775858F-C2FF-76BD-F7AC-BF8D3502B66A}"/>
              </a:ext>
            </a:extLst>
          </p:cNvPr>
          <p:cNvSpPr>
            <a:spLocks noGrp="1"/>
          </p:cNvSpPr>
          <p:nvPr>
            <p:ph type="sldNum" sz="quarter" idx="12"/>
          </p:nvPr>
        </p:nvSpPr>
        <p:spPr/>
        <p:txBody>
          <a:bodyPr/>
          <a:lstStyle/>
          <a:p>
            <a:fld id="{4FAB73BC-B049-4115-A692-8D63A059BFB8}" type="slidenum">
              <a:rPr lang="en-US" dirty="0"/>
              <a:t>4</a:t>
            </a:fld>
            <a:endParaRPr lang="en-US"/>
          </a:p>
        </p:txBody>
      </p:sp>
    </p:spTree>
    <p:extLst>
      <p:ext uri="{BB962C8B-B14F-4D97-AF65-F5344CB8AC3E}">
        <p14:creationId xmlns:p14="http://schemas.microsoft.com/office/powerpoint/2010/main" val="27395084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Top Data Scientist Recruiters</a:t>
            </a:r>
            <a:r>
              <a:rPr lang="en-US" dirty="0"/>
              <a:t/>
            </a:r>
            <a:br>
              <a:rPr lang="en-US" dirty="0"/>
            </a:br>
            <a:endParaRPr lang="en-US" dirty="0"/>
          </a:p>
        </p:txBody>
      </p:sp>
      <p:sp>
        <p:nvSpPr>
          <p:cNvPr id="3" name="Content Placeholder 2"/>
          <p:cNvSpPr>
            <a:spLocks noGrp="1"/>
          </p:cNvSpPr>
          <p:nvPr>
            <p:ph sz="half" idx="1"/>
          </p:nvPr>
        </p:nvSpPr>
        <p:spPr>
          <a:xfrm>
            <a:off x="5145206" y="2204113"/>
            <a:ext cx="3008511" cy="4023360"/>
          </a:xfrm>
        </p:spPr>
        <p:txBody>
          <a:bodyPr>
            <a:normAutofit/>
          </a:bodyPr>
          <a:lstStyle/>
          <a:p>
            <a:r>
              <a:rPr lang="en-US" sz="1900" dirty="0"/>
              <a:t>Amazon</a:t>
            </a:r>
          </a:p>
          <a:p>
            <a:r>
              <a:rPr lang="en-US" sz="1900" dirty="0"/>
              <a:t>Deloitte</a:t>
            </a:r>
          </a:p>
          <a:p>
            <a:r>
              <a:rPr lang="en-US" sz="1900" dirty="0"/>
              <a:t>Fractal Analytics</a:t>
            </a:r>
          </a:p>
          <a:p>
            <a:r>
              <a:rPr lang="en-US" sz="1900" dirty="0"/>
              <a:t>LinkedIn</a:t>
            </a:r>
          </a:p>
          <a:p>
            <a:r>
              <a:rPr lang="en-US" sz="1900" dirty="0" err="1"/>
              <a:t>MuSigma</a:t>
            </a:r>
            <a:endParaRPr lang="en-US" sz="1900" dirty="0"/>
          </a:p>
          <a:p>
            <a:r>
              <a:rPr lang="en-US" sz="1900" dirty="0"/>
              <a:t>Flipkart</a:t>
            </a:r>
          </a:p>
          <a:p>
            <a:endParaRPr lang="en-US" dirty="0"/>
          </a:p>
        </p:txBody>
      </p:sp>
      <p:sp>
        <p:nvSpPr>
          <p:cNvPr id="8" name="Content Placeholder 7"/>
          <p:cNvSpPr>
            <a:spLocks noGrp="1"/>
          </p:cNvSpPr>
          <p:nvPr>
            <p:ph sz="half" idx="2"/>
          </p:nvPr>
        </p:nvSpPr>
        <p:spPr>
          <a:xfrm>
            <a:off x="7738281" y="2204113"/>
            <a:ext cx="2036928" cy="4023360"/>
          </a:xfrm>
        </p:spPr>
        <p:txBody>
          <a:bodyPr>
            <a:normAutofit/>
          </a:bodyPr>
          <a:lstStyle/>
          <a:p>
            <a:r>
              <a:rPr lang="en-US" sz="1900" dirty="0"/>
              <a:t>IBM</a:t>
            </a:r>
          </a:p>
          <a:p>
            <a:r>
              <a:rPr lang="en-US" sz="1900" dirty="0"/>
              <a:t>Accenture</a:t>
            </a:r>
          </a:p>
          <a:p>
            <a:r>
              <a:rPr lang="en-US" sz="1900" dirty="0"/>
              <a:t>Citrix</a:t>
            </a:r>
          </a:p>
          <a:p>
            <a:r>
              <a:rPr lang="en-US" sz="1900" dirty="0" err="1"/>
              <a:t>Myntra</a:t>
            </a:r>
            <a:endParaRPr lang="en-US" sz="1900" dirty="0"/>
          </a:p>
          <a:p>
            <a:r>
              <a:rPr lang="en-US" sz="1900" dirty="0" err="1"/>
              <a:t>Dexlock</a:t>
            </a:r>
            <a:endParaRPr lang="en-US" sz="1900" dirty="0"/>
          </a:p>
          <a:p>
            <a:r>
              <a:rPr lang="en-US" sz="1900" dirty="0"/>
              <a:t>Rudder Analytics</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246" y="1371598"/>
            <a:ext cx="8601643" cy="5007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46622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applying Data Science in business scenario</a:t>
            </a:r>
          </a:p>
        </p:txBody>
      </p:sp>
      <p:sp>
        <p:nvSpPr>
          <p:cNvPr id="3" name="Content Placeholder 2"/>
          <p:cNvSpPr>
            <a:spLocks noGrp="1"/>
          </p:cNvSpPr>
          <p:nvPr>
            <p:ph idx="1"/>
          </p:nvPr>
        </p:nvSpPr>
        <p:spPr/>
        <p:txBody>
          <a:bodyPr/>
          <a:lstStyle/>
          <a:p>
            <a:r>
              <a:rPr lang="en-US" dirty="0"/>
              <a:t>As a business, your goals are sure to provide better products to the consumers so that they come back</a:t>
            </a:r>
            <a:r>
              <a:rPr lang="en-US" dirty="0" smtClean="0"/>
              <a:t>.</a:t>
            </a:r>
          </a:p>
          <a:p>
            <a:r>
              <a:rPr lang="en-US" dirty="0" smtClean="0"/>
              <a:t>Data </a:t>
            </a:r>
            <a:r>
              <a:rPr lang="en-US" dirty="0"/>
              <a:t>science helps in developing user-centric products using analysis of customer reviews, analyzing current market trends, comparing two products, and finalizing the best products with the ability to attract customers and hold on to them for a longer time.</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40780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applying Data Science in business scenario</a:t>
            </a:r>
          </a:p>
        </p:txBody>
      </p:sp>
      <p:sp>
        <p:nvSpPr>
          <p:cNvPr id="3" name="Content Placeholder 2"/>
          <p:cNvSpPr>
            <a:spLocks noGrp="1"/>
          </p:cNvSpPr>
          <p:nvPr>
            <p:ph idx="1"/>
          </p:nvPr>
        </p:nvSpPr>
        <p:spPr/>
        <p:txBody>
          <a:bodyPr>
            <a:normAutofit lnSpcReduction="10000"/>
          </a:bodyPr>
          <a:lstStyle/>
          <a:p>
            <a:r>
              <a:rPr lang="en-US" b="1" dirty="0" smtClean="0"/>
              <a:t>1. Reduces </a:t>
            </a:r>
            <a:r>
              <a:rPr lang="en-US" b="1" dirty="0"/>
              <a:t>Inefficiencies</a:t>
            </a:r>
          </a:p>
          <a:p>
            <a:r>
              <a:rPr lang="en-US" dirty="0"/>
              <a:t>Inefficiencies often cost businesses up to 30% of their revenue. Data scientists track a range of company-wide metrics – factory production times, delivery expenditure, employee productivity, and more – and pinpoint areas for improvement. </a:t>
            </a:r>
          </a:p>
          <a:p>
            <a:r>
              <a:rPr lang="en-US" b="1" dirty="0"/>
              <a:t>By limiting wasted resources, it’s possible to lower overall costs and boost return-on-investment.</a:t>
            </a:r>
            <a:r>
              <a:rPr lang="en-US" dirty="0"/>
              <a:t> </a:t>
            </a:r>
            <a:endParaRPr lang="en-US" dirty="0" smtClean="0"/>
          </a:p>
          <a:p>
            <a:r>
              <a:rPr lang="en-US" b="1" dirty="0"/>
              <a:t>2. Predicts Trends and Customer Behavior </a:t>
            </a:r>
          </a:p>
          <a:p>
            <a:r>
              <a:rPr lang="en-US" dirty="0"/>
              <a:t>On a practical level, data-based predictions have an array of applications. </a:t>
            </a:r>
            <a:r>
              <a:rPr lang="en-US" b="1" dirty="0"/>
              <a:t>It’s possible, for example, to determine peak customer shopping times and adjust staff levels accordingly</a:t>
            </a:r>
            <a:r>
              <a:rPr lang="en-US" dirty="0"/>
              <a:t>, or to identify early buyer trends and implement appropriate promotional campaigns.</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40308464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applying Data Science in business scenario</a:t>
            </a:r>
          </a:p>
        </p:txBody>
      </p:sp>
      <p:sp>
        <p:nvSpPr>
          <p:cNvPr id="3" name="Content Placeholder 2"/>
          <p:cNvSpPr>
            <a:spLocks noGrp="1"/>
          </p:cNvSpPr>
          <p:nvPr>
            <p:ph idx="1"/>
          </p:nvPr>
        </p:nvSpPr>
        <p:spPr/>
        <p:txBody>
          <a:bodyPr>
            <a:normAutofit/>
          </a:bodyPr>
          <a:lstStyle/>
          <a:p>
            <a:r>
              <a:rPr lang="en-US" b="1" dirty="0" smtClean="0"/>
              <a:t>3</a:t>
            </a:r>
            <a:r>
              <a:rPr lang="en-US" b="1" dirty="0"/>
              <a:t>. Enables Competitor Research</a:t>
            </a:r>
          </a:p>
          <a:p>
            <a:r>
              <a:rPr lang="en-US" b="1" dirty="0" smtClean="0"/>
              <a:t>Data </a:t>
            </a:r>
            <a:r>
              <a:rPr lang="en-US" b="1" dirty="0"/>
              <a:t>scientists are responsible for understanding and gleaning insights from data about competitors.</a:t>
            </a:r>
            <a:r>
              <a:rPr lang="en-US" dirty="0"/>
              <a:t> Effective competitor research helps businesses make competitive pricing decisions, reach new markets, and stay up to date with changes in consumer behavior. </a:t>
            </a:r>
            <a:endParaRPr lang="en-US" dirty="0" smtClean="0"/>
          </a:p>
          <a:p>
            <a:r>
              <a:rPr lang="en-US" b="1" dirty="0"/>
              <a:t>4. Allows Testing of Business Initiatives</a:t>
            </a:r>
          </a:p>
          <a:p>
            <a:r>
              <a:rPr lang="en-US" dirty="0"/>
              <a:t>Consistent, long-term testing enables companies to drive incremental revenue gains. </a:t>
            </a:r>
            <a:r>
              <a:rPr lang="en-US" b="1" dirty="0"/>
              <a:t>Data scientists are responsible for conducting extensive tests to guarantee successful marketing campaigns, product launches, employee satisfaction, website optimization, and more.</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41682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applying Data Science in business scenario</a:t>
            </a:r>
          </a:p>
        </p:txBody>
      </p:sp>
      <p:sp>
        <p:nvSpPr>
          <p:cNvPr id="3" name="Content Placeholder 2"/>
          <p:cNvSpPr>
            <a:spLocks noGrp="1"/>
          </p:cNvSpPr>
          <p:nvPr>
            <p:ph idx="1"/>
          </p:nvPr>
        </p:nvSpPr>
        <p:spPr/>
        <p:txBody>
          <a:bodyPr>
            <a:normAutofit fontScale="92500" lnSpcReduction="10000"/>
          </a:bodyPr>
          <a:lstStyle/>
          <a:p>
            <a:r>
              <a:rPr lang="en-US" b="1" dirty="0"/>
              <a:t>5. Develops Market Understanding</a:t>
            </a:r>
          </a:p>
          <a:p>
            <a:r>
              <a:rPr lang="en-US" dirty="0" smtClean="0"/>
              <a:t>D</a:t>
            </a:r>
            <a:r>
              <a:rPr lang="en-US" b="1" dirty="0" smtClean="0"/>
              <a:t>ata </a:t>
            </a:r>
            <a:r>
              <a:rPr lang="en-US" b="1" dirty="0"/>
              <a:t>science enables businesses to consistently reshape their products and services to fit with a shifting marketplace.</a:t>
            </a:r>
            <a:endParaRPr lang="en-US" dirty="0"/>
          </a:p>
          <a:p>
            <a:r>
              <a:rPr lang="en-US" dirty="0"/>
              <a:t>Data about customers is available from a variety of sources, and mining information from third-party platforms, like social media, search engines, and purchased datasets, presents a unique challenge. </a:t>
            </a:r>
          </a:p>
          <a:p>
            <a:r>
              <a:rPr lang="en-US" b="1" dirty="0"/>
              <a:t>6. Informs Hiring Decisions</a:t>
            </a:r>
          </a:p>
          <a:p>
            <a:r>
              <a:rPr lang="en-US" dirty="0"/>
              <a:t>One of the big problems faced by businesses when searching for new employees is the disconnect between prospects that look good on paper and perform well in practice. </a:t>
            </a:r>
            <a:r>
              <a:rPr lang="en-US" b="1" dirty="0"/>
              <a:t>Data science seeks to bridge this gap by using evidence to improve hiring practices. </a:t>
            </a:r>
            <a:endParaRPr lang="en-US" dirty="0"/>
          </a:p>
          <a:p>
            <a:r>
              <a:rPr lang="en-US" dirty="0"/>
              <a:t>By combining and analyzing a variety of data-points about candidates, it’s possible to move towards an ideal ‘company-employee fit’.</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2302471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miro.medium.com/max/1400/1*Z0U1TzNV-zNxIY4cRMb6l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0" y="614150"/>
            <a:ext cx="9785665" cy="51246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16038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use cases</a:t>
            </a:r>
            <a:endParaRPr lang="en-US" dirty="0"/>
          </a:p>
        </p:txBody>
      </p:sp>
      <p:sp>
        <p:nvSpPr>
          <p:cNvPr id="3" name="Content Placeholder 2"/>
          <p:cNvSpPr>
            <a:spLocks noGrp="1"/>
          </p:cNvSpPr>
          <p:nvPr>
            <p:ph idx="1"/>
          </p:nvPr>
        </p:nvSpPr>
        <p:spPr>
          <a:xfrm>
            <a:off x="1024128" y="5637140"/>
            <a:ext cx="9720073" cy="672219"/>
          </a:xfrm>
        </p:spPr>
        <p:txBody>
          <a:bodyPr/>
          <a:lstStyle/>
          <a:p>
            <a:r>
              <a:rPr lang="en-US" dirty="0"/>
              <a:t>https://data-flair.training/blogs/data-science-use-cases/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936" y="1636641"/>
            <a:ext cx="76390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02240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Data Scientists At Uber Are Doing With Your </a:t>
            </a:r>
            <a:r>
              <a:rPr lang="en-US" b="1" dirty="0" smtClean="0"/>
              <a:t>Data?</a:t>
            </a:r>
            <a:endParaRPr lang="en-US" dirty="0"/>
          </a:p>
        </p:txBody>
      </p:sp>
      <p:sp>
        <p:nvSpPr>
          <p:cNvPr id="3" name="Content Placeholder 2"/>
          <p:cNvSpPr>
            <a:spLocks noGrp="1"/>
          </p:cNvSpPr>
          <p:nvPr>
            <p:ph idx="1"/>
          </p:nvPr>
        </p:nvSpPr>
        <p:spPr/>
        <p:txBody>
          <a:bodyPr/>
          <a:lstStyle/>
          <a:p>
            <a:r>
              <a:rPr lang="en-US" dirty="0"/>
              <a:t>Going from one place to another has never been simpler, for all you have to do is open the Uber app, type your destination, and click on “Find Ride.” That’s all. But have you ever wondered what goes on behind the scenes or the complex processes behind that simple click on the app that enables you to travel hassle-free</a:t>
            </a:r>
            <a:r>
              <a:rPr lang="en-US" dirty="0" smtClean="0"/>
              <a:t>?</a:t>
            </a:r>
          </a:p>
          <a:p>
            <a:r>
              <a:rPr lang="en-US" dirty="0" smtClean="0"/>
              <a:t>While </a:t>
            </a:r>
            <a:r>
              <a:rPr lang="en-US" dirty="0"/>
              <a:t>you wait for your cab and forget all about it once you reach your destination, a team of data scientists at Uber works tirelessly to solve existing challenges, provide a better user experience, improve its geo-mapping, and research on driver-less cars. These curious souls use machine learning to not only improve your experience but also make their technologies learn to serve you better in the future.</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23734576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r>
              <a:rPr lang="en-US" dirty="0" err="1" smtClean="0"/>
              <a:t>uber</a:t>
            </a:r>
            <a:endParaRPr lang="en-US" dirty="0"/>
          </a:p>
        </p:txBody>
      </p:sp>
      <p:sp>
        <p:nvSpPr>
          <p:cNvPr id="3" name="Content Placeholder 2"/>
          <p:cNvSpPr>
            <a:spLocks noGrp="1"/>
          </p:cNvSpPr>
          <p:nvPr>
            <p:ph idx="1"/>
          </p:nvPr>
        </p:nvSpPr>
        <p:spPr/>
        <p:txBody>
          <a:bodyPr>
            <a:normAutofit fontScale="92500"/>
          </a:bodyPr>
          <a:lstStyle/>
          <a:p>
            <a:r>
              <a:rPr lang="en-US" b="1" dirty="0"/>
              <a:t>Intelligent Ride Management</a:t>
            </a:r>
            <a:r>
              <a:rPr lang="en-US" dirty="0"/>
              <a:t/>
            </a:r>
            <a:br>
              <a:rPr lang="en-US" dirty="0"/>
            </a:br>
            <a:r>
              <a:rPr lang="en-US" dirty="0"/>
              <a:t>Every ride you book gives the AI team at Uber an enormous amount of information about you — right from your preferred pick-up point to your most frequent destinations. Uber records your behavior, preferences, interests, and even your phone’s battery level. This helps them determine demand, the resources to allocate, and set fares to maximize profit. While sometimes the team would use data month to month, a larger set is required for a seasonal understanding of certain tasks that may go back years. A data expert’s idea is to collect data smartly and clean it to find relevance in it</a:t>
            </a:r>
            <a:r>
              <a:rPr lang="en-US" dirty="0" smtClean="0"/>
              <a:t>.</a:t>
            </a:r>
          </a:p>
          <a:p>
            <a:r>
              <a:rPr lang="en-US" dirty="0"/>
              <a:t>the AI team at Uber extracts in terms of information. They collect even more data from the drivers, irrespective of whether they are carrying passengers or not. Drivers’ speed and acceleration, their location, data on whether they work for a competitor (like Ola) is all possible to retrieve. The AI team then draws inferences from understanding traffic patterns, ETA, journey times, and surge pricing.</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41771378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r>
              <a:rPr lang="en-US" dirty="0" err="1"/>
              <a:t>uber</a:t>
            </a:r>
            <a:endParaRPr lang="en-US" dirty="0"/>
          </a:p>
        </p:txBody>
      </p:sp>
      <p:sp>
        <p:nvSpPr>
          <p:cNvPr id="3" name="Content Placeholder 2"/>
          <p:cNvSpPr>
            <a:spLocks noGrp="1"/>
          </p:cNvSpPr>
          <p:nvPr>
            <p:ph idx="1"/>
          </p:nvPr>
        </p:nvSpPr>
        <p:spPr/>
        <p:txBody>
          <a:bodyPr/>
          <a:lstStyle/>
          <a:p>
            <a:r>
              <a:rPr lang="en-US" b="1" dirty="0"/>
              <a:t>Pricing</a:t>
            </a:r>
            <a:r>
              <a:rPr lang="en-US" dirty="0"/>
              <a:t/>
            </a:r>
            <a:br>
              <a:rPr lang="en-US" dirty="0"/>
            </a:br>
            <a:r>
              <a:rPr lang="en-US" dirty="0"/>
              <a:t>Longer or shorter journey times give them the advantage of real-time pricing (remember the surge price that you see?). Data Scientists use predictive modelling in real time to estimate demand and execute informed pricing. Uber has even applied for a patent on this method of calculating “surge pricing”. Hotel chains and airlines also use dynamic pricing, in the same way, to meet demand and adjust prices, especially during public holidays, weekends, and popular events.</a:t>
            </a:r>
          </a:p>
          <a:p>
            <a:r>
              <a:rPr lang="en-US" dirty="0"/>
              <a:t>The supply and demand analysis algorithms developed by the AI team capture and monitor traffic conditions and journey duration in real time. As the demand for cabs changes, the pricing is adjusted in real-time. As the traffic conditions change, so do the journey ETAs. This is convenient for drivers as they can decide to proactively hit areas slated for higher demand and stay low when the demand drops.</a:t>
            </a:r>
          </a:p>
          <a:p>
            <a:endParaRPr lang="en-US" dirty="0"/>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810714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rgbClr val="4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B76095D-1CFD-AB7B-CEC8-EB07A8CF40EC}"/>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ea typeface="+mj-lt"/>
                <a:cs typeface="+mj-lt"/>
              </a:rPr>
              <a:t>Big Data</a:t>
            </a:r>
          </a:p>
        </p:txBody>
      </p:sp>
      <p:pic>
        <p:nvPicPr>
          <p:cNvPr id="4" name="Picture 4" descr="Graphical user interface, website&#10;&#10;Description automatically generated">
            <a:extLst>
              <a:ext uri="{FF2B5EF4-FFF2-40B4-BE49-F238E27FC236}">
                <a16:creationId xmlns="" xmlns:a16="http://schemas.microsoft.com/office/drawing/2014/main" id="{002C3929-3A26-A568-4AEC-DF746FC8DE07}"/>
              </a:ext>
            </a:extLst>
          </p:cNvPr>
          <p:cNvPicPr>
            <a:picLocks noChangeAspect="1"/>
          </p:cNvPicPr>
          <p:nvPr/>
        </p:nvPicPr>
        <p:blipFill rotWithShape="1">
          <a:blip r:embed="rId2"/>
          <a:srcRect l="2049" r="1" b="1"/>
          <a:stretch/>
        </p:blipFill>
        <p:spPr>
          <a:xfrm>
            <a:off x="327547" y="321733"/>
            <a:ext cx="7058306" cy="4107392"/>
          </a:xfrm>
          <a:prstGeom prst="rect">
            <a:avLst/>
          </a:prstGeom>
        </p:spPr>
      </p:pic>
      <p:sp>
        <p:nvSpPr>
          <p:cNvPr id="5" name="Footer Placeholder 4">
            <a:extLst>
              <a:ext uri="{FF2B5EF4-FFF2-40B4-BE49-F238E27FC236}">
                <a16:creationId xmlns="" xmlns:a16="http://schemas.microsoft.com/office/drawing/2014/main" id="{76A32AFA-E4F6-5A59-F695-DB14636E992D}"/>
              </a:ext>
            </a:extLst>
          </p:cNvPr>
          <p:cNvSpPr>
            <a:spLocks noGrp="1"/>
          </p:cNvSpPr>
          <p:nvPr>
            <p:ph type="ftr" sz="quarter" idx="11"/>
          </p:nvPr>
        </p:nvSpPr>
        <p:spPr>
          <a:xfrm>
            <a:off x="5626825" y="6535157"/>
            <a:ext cx="5117566" cy="274320"/>
          </a:xfrm>
        </p:spPr>
        <p:txBody>
          <a:bodyPr>
            <a:normAutofit/>
          </a:bodyPr>
          <a:lstStyle/>
          <a:p>
            <a:pPr>
              <a:spcAft>
                <a:spcPts val="600"/>
              </a:spcAft>
            </a:pPr>
            <a:r>
              <a:rPr lang="en-US" smtClean="0"/>
              <a:t>Data Science-Module1</a:t>
            </a:r>
            <a:endParaRPr lang="en-US"/>
          </a:p>
        </p:txBody>
      </p:sp>
      <p:sp>
        <p:nvSpPr>
          <p:cNvPr id="6" name="Slide Number Placeholder 5">
            <a:extLst>
              <a:ext uri="{FF2B5EF4-FFF2-40B4-BE49-F238E27FC236}">
                <a16:creationId xmlns="" xmlns:a16="http://schemas.microsoft.com/office/drawing/2014/main" id="{15544BC6-12DB-12BA-B763-8CBE899DA804}"/>
              </a:ext>
            </a:extLst>
          </p:cNvPr>
          <p:cNvSpPr>
            <a:spLocks noGrp="1"/>
          </p:cNvSpPr>
          <p:nvPr>
            <p:ph type="sldNum" sz="quarter" idx="12"/>
          </p:nvPr>
        </p:nvSpPr>
        <p:spPr>
          <a:xfrm>
            <a:off x="10837333" y="6535157"/>
            <a:ext cx="973667" cy="274320"/>
          </a:xfrm>
        </p:spPr>
        <p:txBody>
          <a:bodyPr>
            <a:normAutofit/>
          </a:bodyPr>
          <a:lstStyle/>
          <a:p>
            <a:pPr>
              <a:spcAft>
                <a:spcPts val="600"/>
              </a:spcAft>
            </a:pPr>
            <a:fld id="{4FAB73BC-B049-4115-A692-8D63A059BFB8}" type="slidenum">
              <a:rPr lang="en-US" dirty="0"/>
              <a:pPr>
                <a:spcAft>
                  <a:spcPts val="600"/>
                </a:spcAft>
              </a:pPr>
              <a:t>5</a:t>
            </a:fld>
            <a:endParaRPr lang="en-US"/>
          </a:p>
        </p:txBody>
      </p:sp>
      <p:sp>
        <p:nvSpPr>
          <p:cNvPr id="13" name="Rectangle 12">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D5E5A11-0F13-816F-8063-F07C8270B6FC}"/>
              </a:ext>
            </a:extLst>
          </p:cNvPr>
          <p:cNvSpPr>
            <a:spLocks noGrp="1"/>
          </p:cNvSpPr>
          <p:nvPr>
            <p:ph idx="1"/>
          </p:nvPr>
        </p:nvSpPr>
        <p:spPr>
          <a:xfrm>
            <a:off x="7741772" y="917725"/>
            <a:ext cx="3913569" cy="4852362"/>
          </a:xfrm>
        </p:spPr>
        <p:txBody>
          <a:bodyPr vert="horz" lIns="91440" tIns="45720" rIns="91440" bIns="45720" rtlCol="0" anchor="ctr">
            <a:noAutofit/>
          </a:bodyPr>
          <a:lstStyle/>
          <a:p>
            <a:r>
              <a:rPr lang="en-US" sz="2000" dirty="0">
                <a:solidFill>
                  <a:srgbClr val="FFFFFF"/>
                </a:solidFill>
                <a:ea typeface="+mn-lt"/>
                <a:cs typeface="+mn-lt"/>
              </a:rPr>
              <a:t>Big Data is any data that is expensive to manage and hard to extract value from </a:t>
            </a:r>
            <a:endParaRPr lang="en-US" sz="2000">
              <a:solidFill>
                <a:srgbClr val="FFFFFF"/>
              </a:solidFill>
            </a:endParaRPr>
          </a:p>
          <a:p>
            <a:r>
              <a:rPr lang="en-US" sz="2000" b="1" dirty="0">
                <a:solidFill>
                  <a:srgbClr val="FFFFFF"/>
                </a:solidFill>
                <a:ea typeface="+mn-lt"/>
                <a:cs typeface="+mn-lt"/>
              </a:rPr>
              <a:t>Volume-</a:t>
            </a:r>
            <a:r>
              <a:rPr lang="en-US" sz="2000" dirty="0">
                <a:solidFill>
                  <a:srgbClr val="FFFFFF"/>
                </a:solidFill>
                <a:ea typeface="+mn-lt"/>
                <a:cs typeface="+mn-lt"/>
              </a:rPr>
              <a:t>The size of the data, Big data tools use Distributed systems </a:t>
            </a:r>
            <a:endParaRPr lang="en-US" sz="2000">
              <a:solidFill>
                <a:srgbClr val="FFFFFF"/>
              </a:solidFill>
            </a:endParaRPr>
          </a:p>
          <a:p>
            <a:r>
              <a:rPr lang="en-US" sz="2000" b="1" dirty="0">
                <a:solidFill>
                  <a:srgbClr val="FFFFFF"/>
                </a:solidFill>
                <a:ea typeface="+mn-lt"/>
                <a:cs typeface="+mn-lt"/>
              </a:rPr>
              <a:t>Velocity-</a:t>
            </a:r>
            <a:r>
              <a:rPr lang="en-US" sz="2000" dirty="0">
                <a:solidFill>
                  <a:srgbClr val="FFFFFF"/>
                </a:solidFill>
                <a:ea typeface="+mn-lt"/>
                <a:cs typeface="+mn-lt"/>
              </a:rPr>
              <a:t>The latency of data processing relative to the growing demand for interactivity, </a:t>
            </a:r>
            <a:r>
              <a:rPr lang="en-US" sz="2000" dirty="0" err="1">
                <a:solidFill>
                  <a:srgbClr val="FFFFFF"/>
                </a:solidFill>
                <a:ea typeface="+mn-lt"/>
                <a:cs typeface="+mn-lt"/>
              </a:rPr>
              <a:t>Eg.</a:t>
            </a:r>
            <a:r>
              <a:rPr lang="en-US" sz="2000" dirty="0">
                <a:solidFill>
                  <a:srgbClr val="FFFFFF"/>
                </a:solidFill>
                <a:ea typeface="+mn-lt"/>
                <a:cs typeface="+mn-lt"/>
              </a:rPr>
              <a:t> Social media messages going viral in seconds</a:t>
            </a:r>
            <a:endParaRPr lang="en-US" sz="2000">
              <a:solidFill>
                <a:srgbClr val="FFFFFF"/>
              </a:solidFill>
            </a:endParaRPr>
          </a:p>
          <a:p>
            <a:r>
              <a:rPr lang="en-US" sz="2000" b="1" dirty="0">
                <a:solidFill>
                  <a:srgbClr val="FFFFFF"/>
                </a:solidFill>
                <a:ea typeface="+mn-lt"/>
                <a:cs typeface="+mn-lt"/>
              </a:rPr>
              <a:t>Variety-</a:t>
            </a:r>
            <a:r>
              <a:rPr lang="en-US" sz="2000" dirty="0">
                <a:solidFill>
                  <a:srgbClr val="FFFFFF"/>
                </a:solidFill>
                <a:ea typeface="+mn-lt"/>
                <a:cs typeface="+mn-lt"/>
              </a:rPr>
              <a:t>the diversity of sources, formats, quality, structures. 80% of world data is unstructured.</a:t>
            </a:r>
            <a:endParaRPr lang="en-US" sz="2000">
              <a:solidFill>
                <a:srgbClr val="FFFFFF"/>
              </a:solidFill>
            </a:endParaRPr>
          </a:p>
          <a:p>
            <a:r>
              <a:rPr lang="en-US" sz="2000" dirty="0">
                <a:solidFill>
                  <a:srgbClr val="FFFFFF"/>
                </a:solidFill>
                <a:ea typeface="+mn-lt"/>
                <a:cs typeface="+mn-lt"/>
              </a:rPr>
              <a:t>So extremely large data sets may be analyzed computationally to reveal patterns, trends, and associations that are not transparent or easy to identify.</a:t>
            </a:r>
            <a:endParaRPr lang="en-US" sz="2000">
              <a:solidFill>
                <a:srgbClr val="FFFFFF"/>
              </a:solidFill>
            </a:endParaRPr>
          </a:p>
        </p:txBody>
      </p:sp>
    </p:spTree>
    <p:extLst>
      <p:ext uri="{BB962C8B-B14F-4D97-AF65-F5344CB8AC3E}">
        <p14:creationId xmlns:p14="http://schemas.microsoft.com/office/powerpoint/2010/main" val="3954064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r>
              <a:rPr lang="en-US" dirty="0" err="1"/>
              <a:t>uber</a:t>
            </a:r>
            <a:endParaRPr lang="en-US" dirty="0"/>
          </a:p>
        </p:txBody>
      </p:sp>
      <p:sp>
        <p:nvSpPr>
          <p:cNvPr id="3" name="Content Placeholder 2"/>
          <p:cNvSpPr>
            <a:spLocks noGrp="1"/>
          </p:cNvSpPr>
          <p:nvPr>
            <p:ph idx="1"/>
          </p:nvPr>
        </p:nvSpPr>
        <p:spPr/>
        <p:txBody>
          <a:bodyPr/>
          <a:lstStyle/>
          <a:p>
            <a:r>
              <a:rPr lang="en-US" b="1" dirty="0"/>
              <a:t>Mapping</a:t>
            </a:r>
            <a:r>
              <a:rPr lang="en-US" dirty="0"/>
              <a:t/>
            </a:r>
            <a:br>
              <a:rPr lang="en-US" dirty="0"/>
            </a:br>
            <a:r>
              <a:rPr lang="en-US" dirty="0"/>
              <a:t>Data scientists build models using several map services like Google Maps. But a lot of information on those maps is either irrelevant or inaccurate (at least not accurate to the point they would like it to be). For example, if you visit the Ambience Mall in Gurgaon, a map would show you and the Uber driver that you have arrived at your destination while you could be almost 500 meters away from the gate you want to enter from. Data from a million trips enabled the team to offer pick/drop services to specific gates that may seem so basic to an end-user. More information that they retrieve is translating into enhanced mapping that tackles existing challenges and helps move to the next level.</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28827250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r>
              <a:rPr lang="en-US" dirty="0" smtClean="0"/>
              <a:t>study-</a:t>
            </a:r>
            <a:r>
              <a:rPr lang="en-US" dirty="0" err="1" smtClean="0"/>
              <a:t>uber</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a:t>Driver-Less Cars</a:t>
            </a:r>
            <a:r>
              <a:rPr lang="en-US" dirty="0"/>
              <a:t/>
            </a:r>
            <a:br>
              <a:rPr lang="en-US" dirty="0"/>
            </a:br>
            <a:r>
              <a:rPr lang="en-US" dirty="0"/>
              <a:t>The Uber AI Labs at Pittsburgh is running experiments with autonomous cars, and it won’t be long before driverless cars become humdrum. By improving their mapping system with deep learning (meaning machines learn better with more exposure similar to how humans learn), scientists are taking us a tad bit faster into the future. The best part is that the machines are not only learning just once through algorithms but throughout the process of testing and implementation. As more trips are taken, as more models are built using AI, the machines are getting smarter about handling unprecedented scenarios.</a:t>
            </a:r>
          </a:p>
        </p:txBody>
      </p:sp>
      <p:sp>
        <p:nvSpPr>
          <p:cNvPr id="4" name="Footer Placeholder 3"/>
          <p:cNvSpPr>
            <a:spLocks noGrp="1"/>
          </p:cNvSpPr>
          <p:nvPr>
            <p:ph type="ftr" sz="quarter" idx="11"/>
          </p:nvPr>
        </p:nvSpPr>
        <p:spPr/>
        <p:txBody>
          <a:bodyPr/>
          <a:lstStyle/>
          <a:p>
            <a:r>
              <a:rPr lang="en-US" smtClean="0"/>
              <a:t>Data Science-Module1</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3830521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09964" y="4553262"/>
            <a:ext cx="1457505" cy="726609"/>
          </a:xfrm>
          <a:prstGeom prst="rect">
            <a:avLst/>
          </a:prstGeom>
        </p:spPr>
        <p:txBody>
          <a:bodyPr vert="horz" wrap="square" lIns="0" tIns="40005" rIns="0" bIns="0" rtlCol="0">
            <a:spAutoFit/>
          </a:bodyPr>
          <a:lstStyle/>
          <a:p>
            <a:pPr marL="12700" marR="5080" algn="ctr">
              <a:lnSpc>
                <a:spcPct val="90500"/>
              </a:lnSpc>
              <a:spcBef>
                <a:spcPts val="315"/>
              </a:spcBef>
            </a:pPr>
            <a:r>
              <a:rPr sz="1900" b="1" i="1" spc="-5" dirty="0">
                <a:solidFill>
                  <a:srgbClr val="00A4DE"/>
                </a:solidFill>
                <a:latin typeface="Arial"/>
                <a:cs typeface="Arial"/>
              </a:rPr>
              <a:t>25+</a:t>
            </a:r>
            <a:r>
              <a:rPr sz="1900" b="1" i="1" spc="-50" dirty="0">
                <a:solidFill>
                  <a:srgbClr val="00A4DE"/>
                </a:solidFill>
                <a:latin typeface="Arial"/>
                <a:cs typeface="Arial"/>
              </a:rPr>
              <a:t> </a:t>
            </a:r>
            <a:r>
              <a:rPr sz="1900" b="1" i="1" spc="-5" dirty="0">
                <a:solidFill>
                  <a:srgbClr val="00A4DE"/>
                </a:solidFill>
                <a:latin typeface="Arial"/>
                <a:cs typeface="Arial"/>
              </a:rPr>
              <a:t>TBs</a:t>
            </a:r>
            <a:r>
              <a:rPr sz="1900" b="1" i="1" spc="-40" dirty="0">
                <a:solidFill>
                  <a:srgbClr val="00A4DE"/>
                </a:solidFill>
                <a:latin typeface="Arial"/>
                <a:cs typeface="Arial"/>
              </a:rPr>
              <a:t> </a:t>
            </a:r>
            <a:r>
              <a:rPr sz="1500" b="1" spc="-5" dirty="0">
                <a:solidFill>
                  <a:srgbClr val="065314"/>
                </a:solidFill>
                <a:latin typeface="Arial"/>
                <a:cs typeface="Arial"/>
              </a:rPr>
              <a:t>of </a:t>
            </a:r>
            <a:r>
              <a:rPr sz="1500" b="1" spc="-400" dirty="0">
                <a:solidFill>
                  <a:srgbClr val="065314"/>
                </a:solidFill>
                <a:latin typeface="Arial"/>
                <a:cs typeface="Arial"/>
              </a:rPr>
              <a:t> </a:t>
            </a:r>
            <a:r>
              <a:rPr sz="1500" b="1" spc="-5" dirty="0">
                <a:solidFill>
                  <a:srgbClr val="065314"/>
                </a:solidFill>
                <a:latin typeface="Arial"/>
                <a:cs typeface="Arial"/>
              </a:rPr>
              <a:t>log data </a:t>
            </a:r>
            <a:r>
              <a:rPr sz="1500" b="1" dirty="0">
                <a:solidFill>
                  <a:srgbClr val="065314"/>
                </a:solidFill>
                <a:latin typeface="Arial"/>
                <a:cs typeface="Arial"/>
              </a:rPr>
              <a:t> </a:t>
            </a:r>
            <a:r>
              <a:rPr sz="1500" b="1" spc="-5" dirty="0">
                <a:solidFill>
                  <a:srgbClr val="065314"/>
                </a:solidFill>
                <a:latin typeface="Arial"/>
                <a:cs typeface="Arial"/>
              </a:rPr>
              <a:t>every</a:t>
            </a:r>
            <a:r>
              <a:rPr sz="1500" b="1" spc="-20" dirty="0">
                <a:solidFill>
                  <a:srgbClr val="065314"/>
                </a:solidFill>
                <a:latin typeface="Arial"/>
                <a:cs typeface="Arial"/>
              </a:rPr>
              <a:t> </a:t>
            </a:r>
            <a:r>
              <a:rPr sz="1500" b="1" spc="-5" dirty="0">
                <a:solidFill>
                  <a:srgbClr val="065314"/>
                </a:solidFill>
                <a:latin typeface="Arial"/>
                <a:cs typeface="Arial"/>
              </a:rPr>
              <a:t>day</a:t>
            </a:r>
            <a:endParaRPr sz="1500">
              <a:latin typeface="Arial"/>
              <a:cs typeface="Arial"/>
            </a:endParaRPr>
          </a:p>
        </p:txBody>
      </p:sp>
      <p:pic>
        <p:nvPicPr>
          <p:cNvPr id="4" name="object 4"/>
          <p:cNvPicPr/>
          <p:nvPr/>
        </p:nvPicPr>
        <p:blipFill>
          <a:blip r:embed="rId2" cstate="print"/>
          <a:stretch>
            <a:fillRect/>
          </a:stretch>
        </p:blipFill>
        <p:spPr>
          <a:xfrm>
            <a:off x="1152530" y="2007447"/>
            <a:ext cx="3714868" cy="2545815"/>
          </a:xfrm>
          <a:prstGeom prst="rect">
            <a:avLst/>
          </a:prstGeom>
        </p:spPr>
      </p:pic>
      <p:sp>
        <p:nvSpPr>
          <p:cNvPr id="5" name="object 5"/>
          <p:cNvSpPr txBox="1"/>
          <p:nvPr/>
        </p:nvSpPr>
        <p:spPr>
          <a:xfrm>
            <a:off x="411376" y="3249639"/>
            <a:ext cx="672172" cy="1156639"/>
          </a:xfrm>
          <a:prstGeom prst="rect">
            <a:avLst/>
          </a:prstGeom>
        </p:spPr>
        <p:txBody>
          <a:bodyPr vert="vert270" wrap="square" lIns="0" tIns="15875" rIns="0" bIns="0" rtlCol="0">
            <a:spAutoFit/>
          </a:bodyPr>
          <a:lstStyle/>
          <a:p>
            <a:pPr marL="12700" marR="5080" indent="214629">
              <a:lnSpc>
                <a:spcPct val="90900"/>
              </a:lnSpc>
              <a:spcBef>
                <a:spcPts val="125"/>
              </a:spcBef>
            </a:pPr>
            <a:r>
              <a:rPr sz="1800" i="1" dirty="0">
                <a:solidFill>
                  <a:srgbClr val="00A4DE"/>
                </a:solidFill>
                <a:latin typeface="Arial"/>
                <a:cs typeface="Arial"/>
              </a:rPr>
              <a:t>? </a:t>
            </a:r>
            <a:r>
              <a:rPr sz="1800" i="1" spc="-5" dirty="0">
                <a:solidFill>
                  <a:srgbClr val="00A4DE"/>
                </a:solidFill>
                <a:latin typeface="Arial"/>
                <a:cs typeface="Arial"/>
              </a:rPr>
              <a:t>TBs </a:t>
            </a:r>
            <a:r>
              <a:rPr sz="1500" spc="-5" dirty="0">
                <a:solidFill>
                  <a:srgbClr val="065314"/>
                </a:solidFill>
                <a:latin typeface="Arial MT"/>
                <a:cs typeface="Arial MT"/>
              </a:rPr>
              <a:t>of </a:t>
            </a:r>
            <a:r>
              <a:rPr sz="1500" dirty="0">
                <a:solidFill>
                  <a:srgbClr val="065314"/>
                </a:solidFill>
                <a:latin typeface="Arial MT"/>
                <a:cs typeface="Arial MT"/>
              </a:rPr>
              <a:t> </a:t>
            </a:r>
            <a:r>
              <a:rPr sz="1500" spc="-5" dirty="0">
                <a:solidFill>
                  <a:srgbClr val="065314"/>
                </a:solidFill>
                <a:latin typeface="Arial MT"/>
                <a:cs typeface="Arial MT"/>
              </a:rPr>
              <a:t>data</a:t>
            </a:r>
            <a:r>
              <a:rPr sz="1500" spc="-50" dirty="0">
                <a:solidFill>
                  <a:srgbClr val="065314"/>
                </a:solidFill>
                <a:latin typeface="Arial MT"/>
                <a:cs typeface="Arial MT"/>
              </a:rPr>
              <a:t> </a:t>
            </a:r>
            <a:r>
              <a:rPr sz="1500" spc="-5" dirty="0">
                <a:solidFill>
                  <a:srgbClr val="065314"/>
                </a:solidFill>
                <a:latin typeface="Arial MT"/>
                <a:cs typeface="Arial MT"/>
              </a:rPr>
              <a:t>every</a:t>
            </a:r>
            <a:r>
              <a:rPr sz="1500" spc="-45" dirty="0">
                <a:solidFill>
                  <a:srgbClr val="065314"/>
                </a:solidFill>
                <a:latin typeface="Arial MT"/>
                <a:cs typeface="Arial MT"/>
              </a:rPr>
              <a:t> </a:t>
            </a:r>
            <a:r>
              <a:rPr sz="1500" spc="-5" dirty="0">
                <a:solidFill>
                  <a:srgbClr val="065314"/>
                </a:solidFill>
                <a:latin typeface="Arial MT"/>
                <a:cs typeface="Arial MT"/>
              </a:rPr>
              <a:t>day</a:t>
            </a:r>
            <a:endParaRPr sz="1500">
              <a:latin typeface="Arial MT"/>
              <a:cs typeface="Arial MT"/>
            </a:endParaRPr>
          </a:p>
        </p:txBody>
      </p:sp>
      <p:grpSp>
        <p:nvGrpSpPr>
          <p:cNvPr id="6" name="object 6"/>
          <p:cNvGrpSpPr/>
          <p:nvPr/>
        </p:nvGrpSpPr>
        <p:grpSpPr>
          <a:xfrm>
            <a:off x="503516" y="4640675"/>
            <a:ext cx="2185489" cy="1509913"/>
            <a:chOff x="415925" y="5113337"/>
            <a:chExt cx="1805305" cy="1663700"/>
          </a:xfrm>
        </p:grpSpPr>
        <p:pic>
          <p:nvPicPr>
            <p:cNvPr id="7" name="object 7"/>
            <p:cNvPicPr/>
            <p:nvPr/>
          </p:nvPicPr>
          <p:blipFill>
            <a:blip r:embed="rId3" cstate="print"/>
            <a:stretch>
              <a:fillRect/>
            </a:stretch>
          </p:blipFill>
          <p:spPr>
            <a:xfrm>
              <a:off x="808208" y="6486295"/>
              <a:ext cx="874663" cy="290741"/>
            </a:xfrm>
            <a:prstGeom prst="rect">
              <a:avLst/>
            </a:prstGeom>
          </p:spPr>
        </p:pic>
        <p:pic>
          <p:nvPicPr>
            <p:cNvPr id="8" name="object 8"/>
            <p:cNvPicPr/>
            <p:nvPr/>
          </p:nvPicPr>
          <p:blipFill>
            <a:blip r:embed="rId4" cstate="print"/>
            <a:stretch>
              <a:fillRect/>
            </a:stretch>
          </p:blipFill>
          <p:spPr>
            <a:xfrm>
              <a:off x="415925" y="5113337"/>
              <a:ext cx="1804986" cy="1364869"/>
            </a:xfrm>
            <a:prstGeom prst="rect">
              <a:avLst/>
            </a:prstGeom>
          </p:spPr>
        </p:pic>
      </p:grpSp>
      <p:grpSp>
        <p:nvGrpSpPr>
          <p:cNvPr id="9" name="object 9"/>
          <p:cNvGrpSpPr/>
          <p:nvPr/>
        </p:nvGrpSpPr>
        <p:grpSpPr>
          <a:xfrm>
            <a:off x="3196937" y="530020"/>
            <a:ext cx="8454452" cy="5725566"/>
            <a:chOff x="3044824" y="503237"/>
            <a:chExt cx="6983730" cy="6308725"/>
          </a:xfrm>
        </p:grpSpPr>
        <p:sp>
          <p:nvSpPr>
            <p:cNvPr id="10" name="object 10"/>
            <p:cNvSpPr/>
            <p:nvPr/>
          </p:nvSpPr>
          <p:spPr>
            <a:xfrm>
              <a:off x="3044824" y="503237"/>
              <a:ext cx="6983730" cy="6231255"/>
            </a:xfrm>
            <a:custGeom>
              <a:avLst/>
              <a:gdLst/>
              <a:ahLst/>
              <a:cxnLst/>
              <a:rect l="l" t="t" r="r" b="b"/>
              <a:pathLst>
                <a:path w="6983730" h="6231255">
                  <a:moveTo>
                    <a:pt x="6983412" y="6230936"/>
                  </a:moveTo>
                  <a:lnTo>
                    <a:pt x="0" y="4439853"/>
                  </a:lnTo>
                  <a:lnTo>
                    <a:pt x="0" y="1791082"/>
                  </a:lnTo>
                  <a:lnTo>
                    <a:pt x="6983412" y="0"/>
                  </a:lnTo>
                  <a:lnTo>
                    <a:pt x="6983412" y="6230936"/>
                  </a:lnTo>
                  <a:close/>
                </a:path>
              </a:pathLst>
            </a:custGeom>
            <a:solidFill>
              <a:srgbClr val="7888FA">
                <a:alpha val="9803"/>
              </a:srgbClr>
            </a:solidFill>
          </p:spPr>
          <p:txBody>
            <a:bodyPr wrap="square" lIns="0" tIns="0" rIns="0" bIns="0" rtlCol="0"/>
            <a:lstStyle/>
            <a:p>
              <a:endParaRPr/>
            </a:p>
          </p:txBody>
        </p:sp>
        <p:pic>
          <p:nvPicPr>
            <p:cNvPr id="11" name="object 11"/>
            <p:cNvPicPr/>
            <p:nvPr/>
          </p:nvPicPr>
          <p:blipFill>
            <a:blip r:embed="rId5" cstate="print"/>
            <a:stretch>
              <a:fillRect/>
            </a:stretch>
          </p:blipFill>
          <p:spPr>
            <a:xfrm>
              <a:off x="7878008" y="731950"/>
              <a:ext cx="1286482" cy="1567399"/>
            </a:xfrm>
            <a:prstGeom prst="rect">
              <a:avLst/>
            </a:prstGeom>
          </p:spPr>
        </p:pic>
        <p:pic>
          <p:nvPicPr>
            <p:cNvPr id="12" name="object 12"/>
            <p:cNvPicPr/>
            <p:nvPr/>
          </p:nvPicPr>
          <p:blipFill>
            <a:blip r:embed="rId6" cstate="print"/>
            <a:stretch>
              <a:fillRect/>
            </a:stretch>
          </p:blipFill>
          <p:spPr>
            <a:xfrm>
              <a:off x="4296912" y="1087795"/>
              <a:ext cx="5123804" cy="5723993"/>
            </a:xfrm>
            <a:prstGeom prst="rect">
              <a:avLst/>
            </a:prstGeom>
          </p:spPr>
        </p:pic>
      </p:grpSp>
      <p:sp>
        <p:nvSpPr>
          <p:cNvPr id="13" name="object 13"/>
          <p:cNvSpPr txBox="1"/>
          <p:nvPr/>
        </p:nvSpPr>
        <p:spPr>
          <a:xfrm>
            <a:off x="8549517" y="6014874"/>
            <a:ext cx="2887308" cy="797654"/>
          </a:xfrm>
          <a:prstGeom prst="rect">
            <a:avLst/>
          </a:prstGeom>
        </p:spPr>
        <p:txBody>
          <a:bodyPr vert="horz" wrap="square" lIns="0" tIns="12700" rIns="0" bIns="0" rtlCol="0">
            <a:spAutoFit/>
          </a:bodyPr>
          <a:lstStyle/>
          <a:p>
            <a:pPr marR="5080" algn="r">
              <a:lnSpc>
                <a:spcPct val="100000"/>
              </a:lnSpc>
              <a:spcBef>
                <a:spcPts val="100"/>
              </a:spcBef>
            </a:pPr>
            <a:r>
              <a:rPr sz="1800" i="1" spc="-5" dirty="0">
                <a:solidFill>
                  <a:srgbClr val="00A4DE"/>
                </a:solidFill>
                <a:latin typeface="Arial"/>
                <a:cs typeface="Arial"/>
              </a:rPr>
              <a:t>2+</a:t>
            </a:r>
            <a:endParaRPr sz="1800" dirty="0">
              <a:latin typeface="Arial"/>
              <a:cs typeface="Arial"/>
            </a:endParaRPr>
          </a:p>
          <a:p>
            <a:pPr marL="12700" marR="5080" indent="252095" algn="r">
              <a:lnSpc>
                <a:spcPct val="100299"/>
              </a:lnSpc>
              <a:spcBef>
                <a:spcPts val="5"/>
              </a:spcBef>
            </a:pPr>
            <a:r>
              <a:rPr sz="1800" i="1" spc="-5" dirty="0">
                <a:solidFill>
                  <a:srgbClr val="00A4DE"/>
                </a:solidFill>
                <a:latin typeface="Arial"/>
                <a:cs typeface="Arial"/>
              </a:rPr>
              <a:t>billion  </a:t>
            </a:r>
            <a:r>
              <a:rPr sz="1500" spc="-5" dirty="0">
                <a:solidFill>
                  <a:srgbClr val="065314"/>
                </a:solidFill>
                <a:latin typeface="Arial MT"/>
                <a:cs typeface="Arial MT"/>
              </a:rPr>
              <a:t>people</a:t>
            </a:r>
            <a:r>
              <a:rPr sz="1500" spc="-90" dirty="0">
                <a:solidFill>
                  <a:srgbClr val="065314"/>
                </a:solidFill>
                <a:latin typeface="Arial MT"/>
                <a:cs typeface="Arial MT"/>
              </a:rPr>
              <a:t> </a:t>
            </a:r>
            <a:r>
              <a:rPr sz="1500" spc="-5" dirty="0">
                <a:solidFill>
                  <a:srgbClr val="065314"/>
                </a:solidFill>
                <a:latin typeface="Arial MT"/>
                <a:cs typeface="Arial MT"/>
              </a:rPr>
              <a:t>on </a:t>
            </a:r>
            <a:r>
              <a:rPr sz="1500" spc="-405" dirty="0">
                <a:solidFill>
                  <a:srgbClr val="065314"/>
                </a:solidFill>
                <a:latin typeface="Arial MT"/>
                <a:cs typeface="Arial MT"/>
              </a:rPr>
              <a:t> </a:t>
            </a:r>
            <a:r>
              <a:rPr sz="1500" spc="-5" dirty="0">
                <a:solidFill>
                  <a:srgbClr val="065314"/>
                </a:solidFill>
                <a:latin typeface="Arial MT"/>
                <a:cs typeface="Arial MT"/>
              </a:rPr>
              <a:t>the Web </a:t>
            </a:r>
            <a:r>
              <a:rPr sz="1500" dirty="0">
                <a:solidFill>
                  <a:srgbClr val="065314"/>
                </a:solidFill>
                <a:latin typeface="Arial MT"/>
                <a:cs typeface="Arial MT"/>
              </a:rPr>
              <a:t> </a:t>
            </a:r>
            <a:r>
              <a:rPr sz="1500" spc="-5" dirty="0">
                <a:solidFill>
                  <a:srgbClr val="065314"/>
                </a:solidFill>
                <a:latin typeface="Arial MT"/>
                <a:cs typeface="Arial MT"/>
              </a:rPr>
              <a:t>by end </a:t>
            </a:r>
            <a:r>
              <a:rPr sz="1500" dirty="0">
                <a:solidFill>
                  <a:srgbClr val="065314"/>
                </a:solidFill>
                <a:latin typeface="Arial MT"/>
                <a:cs typeface="Arial MT"/>
              </a:rPr>
              <a:t> </a:t>
            </a:r>
            <a:r>
              <a:rPr sz="1500" spc="-5" dirty="0">
                <a:solidFill>
                  <a:srgbClr val="065314"/>
                </a:solidFill>
                <a:latin typeface="Arial MT"/>
                <a:cs typeface="Arial MT"/>
              </a:rPr>
              <a:t>2011</a:t>
            </a:r>
            <a:endParaRPr sz="1500" dirty="0">
              <a:latin typeface="Arial MT"/>
              <a:cs typeface="Arial MT"/>
            </a:endParaRPr>
          </a:p>
        </p:txBody>
      </p:sp>
      <p:sp>
        <p:nvSpPr>
          <p:cNvPr id="14" name="object 14"/>
          <p:cNvSpPr txBox="1">
            <a:spLocks noGrp="1"/>
          </p:cNvSpPr>
          <p:nvPr>
            <p:ph type="title"/>
          </p:nvPr>
        </p:nvSpPr>
        <p:spPr>
          <a:prstGeom prst="rect">
            <a:avLst/>
          </a:prstGeom>
        </p:spPr>
        <p:txBody>
          <a:bodyPr vert="horz" wrap="square" lIns="0" tIns="9525" rIns="0" bIns="0" rtlCol="0">
            <a:spAutoFit/>
          </a:bodyPr>
          <a:lstStyle/>
          <a:p>
            <a:pPr marL="12065" marR="5080" algn="ctr">
              <a:lnSpc>
                <a:spcPct val="101200"/>
              </a:lnSpc>
              <a:spcBef>
                <a:spcPts val="75"/>
              </a:spcBef>
            </a:pPr>
            <a:r>
              <a:rPr sz="1800" i="1" spc="-5" dirty="0">
                <a:solidFill>
                  <a:srgbClr val="00A4DE"/>
                </a:solidFill>
                <a:latin typeface="Arial"/>
                <a:cs typeface="Arial"/>
              </a:rPr>
              <a:t>3</a:t>
            </a:r>
            <a:r>
              <a:rPr sz="1800" i="1" dirty="0">
                <a:solidFill>
                  <a:srgbClr val="00A4DE"/>
                </a:solidFill>
                <a:latin typeface="Arial"/>
                <a:cs typeface="Arial"/>
              </a:rPr>
              <a:t>0</a:t>
            </a:r>
            <a:r>
              <a:rPr sz="1800" i="1" spc="-5" dirty="0">
                <a:solidFill>
                  <a:srgbClr val="00A4DE"/>
                </a:solidFill>
                <a:latin typeface="Arial"/>
                <a:cs typeface="Arial"/>
              </a:rPr>
              <a:t> billio</a:t>
            </a:r>
            <a:r>
              <a:rPr sz="1800" i="1" dirty="0">
                <a:solidFill>
                  <a:srgbClr val="00A4DE"/>
                </a:solidFill>
                <a:latin typeface="Arial"/>
                <a:cs typeface="Arial"/>
              </a:rPr>
              <a:t>n</a:t>
            </a:r>
            <a:r>
              <a:rPr sz="1800" i="1" spc="-85" dirty="0">
                <a:solidFill>
                  <a:srgbClr val="00A4DE"/>
                </a:solidFill>
                <a:latin typeface="Arial"/>
                <a:cs typeface="Arial"/>
              </a:rPr>
              <a:t> </a:t>
            </a:r>
            <a:r>
              <a:rPr sz="1500" spc="-5" dirty="0">
                <a:solidFill>
                  <a:srgbClr val="065314"/>
                </a:solidFill>
                <a:latin typeface="Arial MT"/>
                <a:cs typeface="Arial MT"/>
              </a:rPr>
              <a:t>RFID  tags</a:t>
            </a:r>
            <a:r>
              <a:rPr sz="1500" spc="-15" dirty="0">
                <a:solidFill>
                  <a:srgbClr val="065314"/>
                </a:solidFill>
                <a:latin typeface="Arial MT"/>
                <a:cs typeface="Arial MT"/>
              </a:rPr>
              <a:t> </a:t>
            </a:r>
            <a:r>
              <a:rPr sz="1500" spc="-5" dirty="0">
                <a:solidFill>
                  <a:srgbClr val="065314"/>
                </a:solidFill>
                <a:latin typeface="Arial MT"/>
                <a:cs typeface="Arial MT"/>
              </a:rPr>
              <a:t>today</a:t>
            </a:r>
            <a:endParaRPr sz="1500" dirty="0">
              <a:latin typeface="Arial MT"/>
              <a:cs typeface="Arial MT"/>
            </a:endParaRPr>
          </a:p>
          <a:p>
            <a:pPr marL="52069" algn="ctr">
              <a:lnSpc>
                <a:spcPct val="100000"/>
              </a:lnSpc>
            </a:pPr>
            <a:r>
              <a:rPr sz="1500" dirty="0">
                <a:solidFill>
                  <a:srgbClr val="065314"/>
                </a:solidFill>
                <a:latin typeface="Arial MT"/>
                <a:cs typeface="Arial MT"/>
              </a:rPr>
              <a:t>(1.3B</a:t>
            </a:r>
            <a:r>
              <a:rPr sz="1500" spc="-35" dirty="0">
                <a:solidFill>
                  <a:srgbClr val="065314"/>
                </a:solidFill>
                <a:latin typeface="Arial MT"/>
                <a:cs typeface="Arial MT"/>
              </a:rPr>
              <a:t> </a:t>
            </a:r>
            <a:r>
              <a:rPr sz="1500" spc="-5" dirty="0">
                <a:solidFill>
                  <a:srgbClr val="065314"/>
                </a:solidFill>
                <a:latin typeface="Arial MT"/>
                <a:cs typeface="Arial MT"/>
              </a:rPr>
              <a:t>in</a:t>
            </a:r>
            <a:r>
              <a:rPr sz="1500" spc="-35" dirty="0">
                <a:solidFill>
                  <a:srgbClr val="065314"/>
                </a:solidFill>
                <a:latin typeface="Arial MT"/>
                <a:cs typeface="Arial MT"/>
              </a:rPr>
              <a:t> </a:t>
            </a:r>
            <a:r>
              <a:rPr sz="1500" spc="-5" dirty="0">
                <a:solidFill>
                  <a:srgbClr val="065314"/>
                </a:solidFill>
                <a:latin typeface="Arial MT"/>
                <a:cs typeface="Arial MT"/>
              </a:rPr>
              <a:t>2005)</a:t>
            </a:r>
            <a:endParaRPr sz="1500" dirty="0">
              <a:latin typeface="Arial MT"/>
              <a:cs typeface="Arial MT"/>
            </a:endParaRPr>
          </a:p>
        </p:txBody>
      </p:sp>
      <p:sp>
        <p:nvSpPr>
          <p:cNvPr id="15" name="object 15"/>
          <p:cNvSpPr txBox="1"/>
          <p:nvPr/>
        </p:nvSpPr>
        <p:spPr>
          <a:xfrm>
            <a:off x="10530586" y="482671"/>
            <a:ext cx="1120803" cy="1259319"/>
          </a:xfrm>
          <a:prstGeom prst="rect">
            <a:avLst/>
          </a:prstGeom>
        </p:spPr>
        <p:txBody>
          <a:bodyPr vert="horz" wrap="square" lIns="0" tIns="12700" rIns="0" bIns="0" rtlCol="0">
            <a:spAutoFit/>
          </a:bodyPr>
          <a:lstStyle/>
          <a:p>
            <a:pPr marL="594360">
              <a:lnSpc>
                <a:spcPct val="100000"/>
              </a:lnSpc>
              <a:spcBef>
                <a:spcPts val="100"/>
              </a:spcBef>
            </a:pPr>
            <a:r>
              <a:rPr sz="1800" i="1" spc="-5" dirty="0">
                <a:solidFill>
                  <a:srgbClr val="00A4DE"/>
                </a:solidFill>
                <a:latin typeface="Arial"/>
                <a:cs typeface="Arial"/>
              </a:rPr>
              <a:t>4.6</a:t>
            </a:r>
            <a:endParaRPr sz="1800" dirty="0">
              <a:latin typeface="Arial"/>
              <a:cs typeface="Arial"/>
            </a:endParaRPr>
          </a:p>
          <a:p>
            <a:pPr marL="12700" marR="5080" indent="314960" algn="r">
              <a:lnSpc>
                <a:spcPct val="100400"/>
              </a:lnSpc>
              <a:spcBef>
                <a:spcPts val="5"/>
              </a:spcBef>
            </a:pPr>
            <a:r>
              <a:rPr sz="1800" i="1" spc="-5" dirty="0">
                <a:solidFill>
                  <a:srgbClr val="00A4DE"/>
                </a:solidFill>
                <a:latin typeface="Arial"/>
                <a:cs typeface="Arial"/>
              </a:rPr>
              <a:t>billion  </a:t>
            </a:r>
            <a:r>
              <a:rPr sz="1500" dirty="0">
                <a:solidFill>
                  <a:srgbClr val="065314"/>
                </a:solidFill>
                <a:latin typeface="Arial MT"/>
                <a:cs typeface="Arial MT"/>
              </a:rPr>
              <a:t>camera </a:t>
            </a:r>
            <a:r>
              <a:rPr sz="1500" spc="5" dirty="0">
                <a:solidFill>
                  <a:srgbClr val="065314"/>
                </a:solidFill>
                <a:latin typeface="Arial MT"/>
                <a:cs typeface="Arial MT"/>
              </a:rPr>
              <a:t> </a:t>
            </a:r>
            <a:r>
              <a:rPr sz="1500" spc="-5" dirty="0">
                <a:solidFill>
                  <a:srgbClr val="065314"/>
                </a:solidFill>
                <a:latin typeface="Arial MT"/>
                <a:cs typeface="Arial MT"/>
              </a:rPr>
              <a:t>phones </a:t>
            </a:r>
            <a:r>
              <a:rPr sz="1500" dirty="0">
                <a:solidFill>
                  <a:srgbClr val="065314"/>
                </a:solidFill>
                <a:latin typeface="Arial MT"/>
                <a:cs typeface="Arial MT"/>
              </a:rPr>
              <a:t> </a:t>
            </a:r>
            <a:r>
              <a:rPr sz="1500" spc="-5" dirty="0">
                <a:solidFill>
                  <a:srgbClr val="065314"/>
                </a:solidFill>
                <a:latin typeface="Arial MT"/>
                <a:cs typeface="Arial MT"/>
              </a:rPr>
              <a:t>worl</a:t>
            </a:r>
            <a:r>
              <a:rPr sz="1500" dirty="0">
                <a:solidFill>
                  <a:srgbClr val="065314"/>
                </a:solidFill>
                <a:latin typeface="Arial MT"/>
                <a:cs typeface="Arial MT"/>
              </a:rPr>
              <a:t>d</a:t>
            </a:r>
            <a:r>
              <a:rPr sz="1500" spc="-5" dirty="0">
                <a:solidFill>
                  <a:srgbClr val="065314"/>
                </a:solidFill>
                <a:latin typeface="Arial MT"/>
                <a:cs typeface="Arial MT"/>
              </a:rPr>
              <a:t> wide</a:t>
            </a:r>
            <a:endParaRPr sz="1500" dirty="0">
              <a:latin typeface="Arial MT"/>
              <a:cs typeface="Arial MT"/>
            </a:endParaRPr>
          </a:p>
        </p:txBody>
      </p:sp>
      <p:sp>
        <p:nvSpPr>
          <p:cNvPr id="16" name="object 16"/>
          <p:cNvSpPr txBox="1"/>
          <p:nvPr/>
        </p:nvSpPr>
        <p:spPr>
          <a:xfrm>
            <a:off x="10186579" y="3099658"/>
            <a:ext cx="1250246" cy="1816908"/>
          </a:xfrm>
          <a:prstGeom prst="rect">
            <a:avLst/>
          </a:prstGeom>
        </p:spPr>
        <p:txBody>
          <a:bodyPr vert="horz" wrap="square" lIns="0" tIns="10795" rIns="0" bIns="0" rtlCol="0">
            <a:spAutoFit/>
          </a:bodyPr>
          <a:lstStyle/>
          <a:p>
            <a:pPr marL="12700" marR="5080" indent="266065">
              <a:lnSpc>
                <a:spcPct val="100699"/>
              </a:lnSpc>
              <a:spcBef>
                <a:spcPts val="85"/>
              </a:spcBef>
            </a:pPr>
            <a:r>
              <a:rPr sz="1800" i="1" spc="-5" dirty="0">
                <a:solidFill>
                  <a:srgbClr val="00A4DE"/>
                </a:solidFill>
                <a:latin typeface="Arial"/>
                <a:cs typeface="Arial"/>
              </a:rPr>
              <a:t>100s</a:t>
            </a:r>
            <a:r>
              <a:rPr sz="1800" i="1" spc="-95" dirty="0">
                <a:solidFill>
                  <a:srgbClr val="00A4DE"/>
                </a:solidFill>
                <a:latin typeface="Arial"/>
                <a:cs typeface="Arial"/>
              </a:rPr>
              <a:t> </a:t>
            </a:r>
            <a:r>
              <a:rPr sz="1800" i="1" spc="-5" dirty="0">
                <a:solidFill>
                  <a:srgbClr val="00A4DE"/>
                </a:solidFill>
                <a:latin typeface="Arial"/>
                <a:cs typeface="Arial"/>
              </a:rPr>
              <a:t>of </a:t>
            </a:r>
            <a:r>
              <a:rPr sz="1800" i="1" spc="-484" dirty="0">
                <a:solidFill>
                  <a:srgbClr val="00A4DE"/>
                </a:solidFill>
                <a:latin typeface="Arial"/>
                <a:cs typeface="Arial"/>
              </a:rPr>
              <a:t> </a:t>
            </a:r>
            <a:r>
              <a:rPr sz="1800" i="1" dirty="0">
                <a:solidFill>
                  <a:srgbClr val="00A4DE"/>
                </a:solidFill>
                <a:latin typeface="Arial"/>
                <a:cs typeface="Arial"/>
              </a:rPr>
              <a:t>millions</a:t>
            </a:r>
            <a:r>
              <a:rPr sz="1800" i="1" spc="-105" dirty="0">
                <a:solidFill>
                  <a:srgbClr val="00A4DE"/>
                </a:solidFill>
                <a:latin typeface="Arial"/>
                <a:cs typeface="Arial"/>
              </a:rPr>
              <a:t> </a:t>
            </a:r>
            <a:r>
              <a:rPr sz="1800" i="1" spc="-5" dirty="0">
                <a:solidFill>
                  <a:srgbClr val="00A4DE"/>
                </a:solidFill>
                <a:latin typeface="Arial"/>
                <a:cs typeface="Arial"/>
              </a:rPr>
              <a:t>of</a:t>
            </a:r>
            <a:endParaRPr sz="1800" dirty="0">
              <a:latin typeface="Arial"/>
              <a:cs typeface="Arial"/>
            </a:endParaRPr>
          </a:p>
          <a:p>
            <a:pPr marL="546100">
              <a:lnSpc>
                <a:spcPct val="100000"/>
              </a:lnSpc>
              <a:spcBef>
                <a:spcPts val="15"/>
              </a:spcBef>
            </a:pPr>
            <a:r>
              <a:rPr sz="1800" i="1" spc="-5" dirty="0">
                <a:solidFill>
                  <a:srgbClr val="00A4DE"/>
                </a:solidFill>
                <a:latin typeface="Arial"/>
                <a:cs typeface="Arial"/>
              </a:rPr>
              <a:t>GPS</a:t>
            </a:r>
            <a:endParaRPr sz="1800" dirty="0">
              <a:latin typeface="Arial"/>
              <a:cs typeface="Arial"/>
            </a:endParaRPr>
          </a:p>
          <a:p>
            <a:pPr marL="215265">
              <a:lnSpc>
                <a:spcPct val="100000"/>
              </a:lnSpc>
              <a:spcBef>
                <a:spcPts val="15"/>
              </a:spcBef>
            </a:pPr>
            <a:r>
              <a:rPr sz="1800" i="1" spc="-5" dirty="0">
                <a:solidFill>
                  <a:srgbClr val="00A4DE"/>
                </a:solidFill>
                <a:latin typeface="Arial"/>
                <a:cs typeface="Arial"/>
              </a:rPr>
              <a:t>enabled</a:t>
            </a:r>
            <a:endParaRPr sz="1800" dirty="0">
              <a:latin typeface="Arial"/>
              <a:cs typeface="Arial"/>
            </a:endParaRPr>
          </a:p>
          <a:p>
            <a:pPr marR="5080" algn="r">
              <a:lnSpc>
                <a:spcPct val="100000"/>
              </a:lnSpc>
              <a:spcBef>
                <a:spcPts val="25"/>
              </a:spcBef>
            </a:pPr>
            <a:r>
              <a:rPr sz="1500" spc="-5" dirty="0">
                <a:solidFill>
                  <a:srgbClr val="065314"/>
                </a:solidFill>
                <a:latin typeface="Arial MT"/>
                <a:cs typeface="Arial MT"/>
              </a:rPr>
              <a:t>devices</a:t>
            </a:r>
            <a:endParaRPr sz="1500" dirty="0">
              <a:latin typeface="Arial MT"/>
              <a:cs typeface="Arial MT"/>
            </a:endParaRPr>
          </a:p>
          <a:p>
            <a:pPr marL="318770" marR="5080" indent="360045" algn="r">
              <a:lnSpc>
                <a:spcPct val="100000"/>
              </a:lnSpc>
            </a:pPr>
            <a:r>
              <a:rPr sz="1500" dirty="0">
                <a:solidFill>
                  <a:srgbClr val="065314"/>
                </a:solidFill>
                <a:latin typeface="Arial MT"/>
                <a:cs typeface="Arial MT"/>
              </a:rPr>
              <a:t>sold  </a:t>
            </a:r>
            <a:r>
              <a:rPr sz="1500" spc="-5" dirty="0">
                <a:solidFill>
                  <a:srgbClr val="065314"/>
                </a:solidFill>
                <a:latin typeface="Arial MT"/>
                <a:cs typeface="Arial MT"/>
              </a:rPr>
              <a:t>annually</a:t>
            </a:r>
            <a:endParaRPr sz="1500" dirty="0">
              <a:latin typeface="Arial MT"/>
              <a:cs typeface="Arial MT"/>
            </a:endParaRPr>
          </a:p>
        </p:txBody>
      </p:sp>
      <p:sp>
        <p:nvSpPr>
          <p:cNvPr id="17" name="object 17"/>
          <p:cNvSpPr txBox="1"/>
          <p:nvPr/>
        </p:nvSpPr>
        <p:spPr>
          <a:xfrm>
            <a:off x="5145207" y="6124515"/>
            <a:ext cx="2546464" cy="523798"/>
          </a:xfrm>
          <a:prstGeom prst="rect">
            <a:avLst/>
          </a:prstGeom>
        </p:spPr>
        <p:txBody>
          <a:bodyPr vert="horz" wrap="square" lIns="0" tIns="10795" rIns="0" bIns="0" rtlCol="0">
            <a:spAutoFit/>
          </a:bodyPr>
          <a:lstStyle/>
          <a:p>
            <a:pPr marL="12065" marR="5080" algn="ctr">
              <a:lnSpc>
                <a:spcPct val="100600"/>
              </a:lnSpc>
              <a:spcBef>
                <a:spcPts val="85"/>
              </a:spcBef>
            </a:pPr>
            <a:r>
              <a:rPr sz="1800" i="1" spc="-5" dirty="0">
                <a:solidFill>
                  <a:srgbClr val="00A4DE"/>
                </a:solidFill>
                <a:latin typeface="Arial"/>
                <a:cs typeface="Arial"/>
              </a:rPr>
              <a:t>7</a:t>
            </a:r>
            <a:r>
              <a:rPr sz="1800" i="1" dirty="0">
                <a:solidFill>
                  <a:srgbClr val="00A4DE"/>
                </a:solidFill>
                <a:latin typeface="Arial"/>
                <a:cs typeface="Arial"/>
              </a:rPr>
              <a:t>6</a:t>
            </a:r>
            <a:r>
              <a:rPr sz="1800" i="1" spc="-5" dirty="0">
                <a:solidFill>
                  <a:srgbClr val="00A4DE"/>
                </a:solidFill>
                <a:latin typeface="Arial"/>
                <a:cs typeface="Arial"/>
              </a:rPr>
              <a:t> </a:t>
            </a:r>
            <a:r>
              <a:rPr sz="1800" i="1" dirty="0">
                <a:solidFill>
                  <a:srgbClr val="00A4DE"/>
                </a:solidFill>
                <a:latin typeface="Arial"/>
                <a:cs typeface="Arial"/>
              </a:rPr>
              <a:t>million</a:t>
            </a:r>
            <a:r>
              <a:rPr sz="1800" i="1" spc="-85" dirty="0">
                <a:solidFill>
                  <a:srgbClr val="00A4DE"/>
                </a:solidFill>
                <a:latin typeface="Arial"/>
                <a:cs typeface="Arial"/>
              </a:rPr>
              <a:t> </a:t>
            </a:r>
            <a:r>
              <a:rPr sz="1500" dirty="0">
                <a:solidFill>
                  <a:srgbClr val="065314"/>
                </a:solidFill>
                <a:latin typeface="Arial MT"/>
                <a:cs typeface="Arial MT"/>
              </a:rPr>
              <a:t>smart  meters </a:t>
            </a:r>
            <a:r>
              <a:rPr sz="1500" spc="-5" dirty="0">
                <a:solidFill>
                  <a:srgbClr val="065314"/>
                </a:solidFill>
                <a:latin typeface="Arial MT"/>
                <a:cs typeface="Arial MT"/>
              </a:rPr>
              <a:t>in 2009… </a:t>
            </a:r>
            <a:r>
              <a:rPr sz="1500" spc="-405" dirty="0">
                <a:solidFill>
                  <a:srgbClr val="065314"/>
                </a:solidFill>
                <a:latin typeface="Arial MT"/>
                <a:cs typeface="Arial MT"/>
              </a:rPr>
              <a:t> </a:t>
            </a:r>
            <a:r>
              <a:rPr sz="1500" spc="-5" dirty="0">
                <a:solidFill>
                  <a:srgbClr val="065314"/>
                </a:solidFill>
                <a:latin typeface="Arial MT"/>
                <a:cs typeface="Arial MT"/>
              </a:rPr>
              <a:t>200M</a:t>
            </a:r>
            <a:r>
              <a:rPr sz="1500" spc="-20" dirty="0">
                <a:solidFill>
                  <a:srgbClr val="065314"/>
                </a:solidFill>
                <a:latin typeface="Arial MT"/>
                <a:cs typeface="Arial MT"/>
              </a:rPr>
              <a:t> </a:t>
            </a:r>
            <a:r>
              <a:rPr sz="1500" spc="-5" dirty="0">
                <a:solidFill>
                  <a:srgbClr val="065314"/>
                </a:solidFill>
                <a:latin typeface="Arial MT"/>
                <a:cs typeface="Arial MT"/>
              </a:rPr>
              <a:t>by</a:t>
            </a:r>
            <a:r>
              <a:rPr sz="1500" spc="-15" dirty="0">
                <a:solidFill>
                  <a:srgbClr val="065314"/>
                </a:solidFill>
                <a:latin typeface="Arial MT"/>
                <a:cs typeface="Arial MT"/>
              </a:rPr>
              <a:t> </a:t>
            </a:r>
            <a:r>
              <a:rPr sz="1500" spc="-5" dirty="0">
                <a:solidFill>
                  <a:srgbClr val="065314"/>
                </a:solidFill>
                <a:latin typeface="Arial MT"/>
                <a:cs typeface="Arial MT"/>
              </a:rPr>
              <a:t>2014</a:t>
            </a:r>
            <a:endParaRPr sz="1500" dirty="0">
              <a:latin typeface="Arial MT"/>
              <a:cs typeface="Arial MT"/>
            </a:endParaRPr>
          </a:p>
        </p:txBody>
      </p:sp>
      <p:sp>
        <p:nvSpPr>
          <p:cNvPr id="19" name="Title 1">
            <a:extLst>
              <a:ext uri="{FF2B5EF4-FFF2-40B4-BE49-F238E27FC236}">
                <a16:creationId xmlns="" xmlns:a16="http://schemas.microsoft.com/office/drawing/2014/main" id="{BF30E455-54C8-EE6F-230E-DE206C3973B3}"/>
              </a:ext>
            </a:extLst>
          </p:cNvPr>
          <p:cNvSpPr txBox="1">
            <a:spLocks/>
          </p:cNvSpPr>
          <p:nvPr/>
        </p:nvSpPr>
        <p:spPr>
          <a:xfrm>
            <a:off x="948607" y="234267"/>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just"/>
            <a:r>
              <a:rPr lang="en-US" b="1" dirty="0" smtClean="0"/>
              <a:t>Volume</a:t>
            </a:r>
            <a:endParaRPr lang="en-US" dirty="0">
              <a:ea typeface="+mj-lt"/>
              <a:cs typeface="+mj-lt"/>
            </a:endParaRPr>
          </a:p>
        </p:txBody>
      </p:sp>
      <p:sp>
        <p:nvSpPr>
          <p:cNvPr id="2" name="object 2"/>
          <p:cNvSpPr txBox="1"/>
          <p:nvPr/>
        </p:nvSpPr>
        <p:spPr>
          <a:xfrm>
            <a:off x="72890" y="2168554"/>
            <a:ext cx="1755910" cy="743793"/>
          </a:xfrm>
          <a:prstGeom prst="rect">
            <a:avLst/>
          </a:prstGeom>
        </p:spPr>
        <p:txBody>
          <a:bodyPr vert="horz" wrap="square" lIns="0" tIns="12700" rIns="0" bIns="0" rtlCol="0">
            <a:spAutoFit/>
          </a:bodyPr>
          <a:lstStyle/>
          <a:p>
            <a:pPr marL="1270" algn="ctr">
              <a:lnSpc>
                <a:spcPts val="2180"/>
              </a:lnSpc>
              <a:spcBef>
                <a:spcPts val="100"/>
              </a:spcBef>
            </a:pPr>
            <a:r>
              <a:rPr sz="1900" b="1" i="1" spc="-5" dirty="0">
                <a:solidFill>
                  <a:srgbClr val="00A4DE"/>
                </a:solidFill>
                <a:latin typeface="Arial"/>
                <a:cs typeface="Arial"/>
              </a:rPr>
              <a:t>12+</a:t>
            </a:r>
            <a:r>
              <a:rPr sz="1900" b="1" i="1" spc="-50" dirty="0">
                <a:solidFill>
                  <a:srgbClr val="00A4DE"/>
                </a:solidFill>
                <a:latin typeface="Arial"/>
                <a:cs typeface="Arial"/>
              </a:rPr>
              <a:t> </a:t>
            </a:r>
            <a:r>
              <a:rPr sz="1900" b="1" i="1" spc="-5" dirty="0">
                <a:solidFill>
                  <a:srgbClr val="00A4DE"/>
                </a:solidFill>
                <a:latin typeface="Arial"/>
                <a:cs typeface="Arial"/>
              </a:rPr>
              <a:t>TBs</a:t>
            </a:r>
            <a:endParaRPr sz="1900" dirty="0">
              <a:latin typeface="Arial"/>
              <a:cs typeface="Arial"/>
            </a:endParaRPr>
          </a:p>
          <a:p>
            <a:pPr marL="12700" marR="5080" algn="ctr">
              <a:lnSpc>
                <a:spcPts val="1650"/>
              </a:lnSpc>
              <a:spcBef>
                <a:spcPts val="80"/>
              </a:spcBef>
            </a:pPr>
            <a:r>
              <a:rPr sz="1500" b="1" spc="-5" dirty="0">
                <a:solidFill>
                  <a:srgbClr val="065314"/>
                </a:solidFill>
                <a:latin typeface="Arial"/>
                <a:cs typeface="Arial"/>
              </a:rPr>
              <a:t>of</a:t>
            </a:r>
            <a:r>
              <a:rPr sz="1500" b="1" spc="-55" dirty="0">
                <a:solidFill>
                  <a:srgbClr val="065314"/>
                </a:solidFill>
                <a:latin typeface="Arial"/>
                <a:cs typeface="Arial"/>
              </a:rPr>
              <a:t> </a:t>
            </a:r>
            <a:r>
              <a:rPr sz="1500" b="1" dirty="0">
                <a:solidFill>
                  <a:srgbClr val="065314"/>
                </a:solidFill>
                <a:latin typeface="Arial"/>
                <a:cs typeface="Arial"/>
              </a:rPr>
              <a:t>tweet</a:t>
            </a:r>
            <a:r>
              <a:rPr sz="1500" b="1" spc="-50" dirty="0">
                <a:solidFill>
                  <a:srgbClr val="065314"/>
                </a:solidFill>
                <a:latin typeface="Arial"/>
                <a:cs typeface="Arial"/>
              </a:rPr>
              <a:t> </a:t>
            </a:r>
            <a:r>
              <a:rPr sz="1500" b="1" spc="-5" dirty="0">
                <a:solidFill>
                  <a:srgbClr val="065314"/>
                </a:solidFill>
                <a:latin typeface="Arial"/>
                <a:cs typeface="Arial"/>
              </a:rPr>
              <a:t>data </a:t>
            </a:r>
            <a:r>
              <a:rPr sz="1500" b="1" spc="-400" dirty="0">
                <a:solidFill>
                  <a:srgbClr val="065314"/>
                </a:solidFill>
                <a:latin typeface="Arial"/>
                <a:cs typeface="Arial"/>
              </a:rPr>
              <a:t> </a:t>
            </a:r>
            <a:r>
              <a:rPr sz="1500" b="1" spc="-5" dirty="0">
                <a:solidFill>
                  <a:srgbClr val="065314"/>
                </a:solidFill>
                <a:latin typeface="Arial"/>
                <a:cs typeface="Arial"/>
              </a:rPr>
              <a:t>every</a:t>
            </a:r>
            <a:r>
              <a:rPr sz="1500" b="1" spc="-20" dirty="0">
                <a:solidFill>
                  <a:srgbClr val="065314"/>
                </a:solidFill>
                <a:latin typeface="Arial"/>
                <a:cs typeface="Arial"/>
              </a:rPr>
              <a:t> </a:t>
            </a:r>
            <a:r>
              <a:rPr sz="1500" b="1" spc="-5" dirty="0">
                <a:solidFill>
                  <a:srgbClr val="065314"/>
                </a:solidFill>
                <a:latin typeface="Arial"/>
                <a:cs typeface="Arial"/>
              </a:rPr>
              <a:t>day</a:t>
            </a:r>
            <a:endParaRPr sz="1500" dirty="0">
              <a:latin typeface="Arial"/>
              <a:cs typeface="Arial"/>
            </a:endParaRPr>
          </a:p>
        </p:txBody>
      </p:sp>
      <p:sp>
        <p:nvSpPr>
          <p:cNvPr id="18" name="Footer Placeholder 17"/>
          <p:cNvSpPr>
            <a:spLocks noGrp="1"/>
          </p:cNvSpPr>
          <p:nvPr>
            <p:ph type="ftr" sz="quarter" idx="11"/>
          </p:nvPr>
        </p:nvSpPr>
        <p:spPr/>
        <p:txBody>
          <a:bodyPr/>
          <a:lstStyle/>
          <a:p>
            <a:r>
              <a:rPr lang="en-US" smtClean="0"/>
              <a:t>Data Science-Module1</a:t>
            </a:r>
            <a:endParaRPr lang="en-US" dirty="0"/>
          </a:p>
        </p:txBody>
      </p:sp>
      <p:sp>
        <p:nvSpPr>
          <p:cNvPr id="20" name="Slide Number Placeholder 19"/>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301207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a:t>
            </a:r>
            <a:endParaRPr lang="en-US" dirty="0"/>
          </a:p>
        </p:txBody>
      </p:sp>
      <p:sp>
        <p:nvSpPr>
          <p:cNvPr id="3" name="Content Placeholder 2"/>
          <p:cNvSpPr>
            <a:spLocks noGrp="1"/>
          </p:cNvSpPr>
          <p:nvPr>
            <p:ph idx="1"/>
          </p:nvPr>
        </p:nvSpPr>
        <p:spPr/>
        <p:txBody>
          <a:bodyPr>
            <a:normAutofit/>
          </a:bodyPr>
          <a:lstStyle/>
          <a:p>
            <a:pPr marL="433070" indent="-421005">
              <a:lnSpc>
                <a:spcPct val="100000"/>
              </a:lnSpc>
              <a:spcBef>
                <a:spcPts val="810"/>
              </a:spcBef>
              <a:buClr>
                <a:srgbClr val="90C126"/>
              </a:buClr>
              <a:buSzPct val="79411"/>
              <a:buFont typeface="Wingdings" panose="05000000000000000000" pitchFamily="2" charset="2"/>
              <a:buChar char="v"/>
              <a:tabLst>
                <a:tab pos="433070" algn="l"/>
                <a:tab pos="433705" algn="l"/>
              </a:tabLst>
            </a:pPr>
            <a:r>
              <a:rPr lang="en-US" sz="1700" spc="-5" dirty="0">
                <a:solidFill>
                  <a:srgbClr val="404040"/>
                </a:solidFill>
                <a:latin typeface="Trebuchet MS"/>
                <a:cs typeface="Trebuchet MS"/>
              </a:rPr>
              <a:t>Relational</a:t>
            </a:r>
            <a:r>
              <a:rPr lang="en-US" sz="1700" spc="-30" dirty="0">
                <a:solidFill>
                  <a:srgbClr val="404040"/>
                </a:solidFill>
                <a:latin typeface="Trebuchet MS"/>
                <a:cs typeface="Trebuchet MS"/>
              </a:rPr>
              <a:t> </a:t>
            </a:r>
            <a:r>
              <a:rPr lang="en-US" sz="1700" spc="-5" dirty="0">
                <a:solidFill>
                  <a:srgbClr val="404040"/>
                </a:solidFill>
                <a:latin typeface="Trebuchet MS"/>
                <a:cs typeface="Trebuchet MS"/>
              </a:rPr>
              <a:t>Data</a:t>
            </a:r>
            <a:r>
              <a:rPr lang="en-US" sz="1700" spc="-30" dirty="0">
                <a:solidFill>
                  <a:srgbClr val="404040"/>
                </a:solidFill>
                <a:latin typeface="Trebuchet MS"/>
                <a:cs typeface="Trebuchet MS"/>
              </a:rPr>
              <a:t> </a:t>
            </a:r>
            <a:r>
              <a:rPr lang="en-US" sz="1700" spc="-5" dirty="0">
                <a:solidFill>
                  <a:srgbClr val="404040"/>
                </a:solidFill>
                <a:latin typeface="Trebuchet MS"/>
                <a:cs typeface="Trebuchet MS"/>
              </a:rPr>
              <a:t>(Tables/Transaction/Legacy</a:t>
            </a:r>
            <a:r>
              <a:rPr lang="en-US" sz="1700" spc="-30" dirty="0">
                <a:solidFill>
                  <a:srgbClr val="404040"/>
                </a:solidFill>
                <a:latin typeface="Trebuchet MS"/>
                <a:cs typeface="Trebuchet MS"/>
              </a:rPr>
              <a:t> </a:t>
            </a:r>
            <a:r>
              <a:rPr lang="en-US" sz="1700" spc="-5" dirty="0">
                <a:solidFill>
                  <a:srgbClr val="404040"/>
                </a:solidFill>
                <a:latin typeface="Trebuchet MS"/>
                <a:cs typeface="Trebuchet MS"/>
              </a:rPr>
              <a:t>Data)</a:t>
            </a:r>
            <a:endParaRPr lang="en-US" sz="1700" dirty="0">
              <a:latin typeface="Trebuchet MS"/>
              <a:cs typeface="Trebuchet MS"/>
            </a:endParaRPr>
          </a:p>
          <a:p>
            <a:pPr marL="433070" indent="-421005">
              <a:lnSpc>
                <a:spcPct val="100000"/>
              </a:lnSpc>
              <a:spcBef>
                <a:spcPts val="710"/>
              </a:spcBef>
              <a:buClr>
                <a:srgbClr val="90C126"/>
              </a:buClr>
              <a:buSzPct val="79411"/>
              <a:buFont typeface="Wingdings" panose="05000000000000000000" pitchFamily="2" charset="2"/>
              <a:buChar char="v"/>
              <a:tabLst>
                <a:tab pos="433070" algn="l"/>
                <a:tab pos="433705" algn="l"/>
              </a:tabLst>
            </a:pPr>
            <a:r>
              <a:rPr lang="en-US" sz="1700" spc="-5" dirty="0">
                <a:solidFill>
                  <a:srgbClr val="404040"/>
                </a:solidFill>
                <a:latin typeface="Trebuchet MS"/>
                <a:cs typeface="Trebuchet MS"/>
              </a:rPr>
              <a:t>Text</a:t>
            </a:r>
            <a:r>
              <a:rPr lang="en-US" sz="1700" spc="-35" dirty="0">
                <a:solidFill>
                  <a:srgbClr val="404040"/>
                </a:solidFill>
                <a:latin typeface="Trebuchet MS"/>
                <a:cs typeface="Trebuchet MS"/>
              </a:rPr>
              <a:t> </a:t>
            </a:r>
            <a:r>
              <a:rPr lang="en-US" sz="1700" spc="-5" dirty="0">
                <a:solidFill>
                  <a:srgbClr val="404040"/>
                </a:solidFill>
                <a:latin typeface="Trebuchet MS"/>
                <a:cs typeface="Trebuchet MS"/>
              </a:rPr>
              <a:t>Data</a:t>
            </a:r>
            <a:r>
              <a:rPr lang="en-US" sz="1700" spc="-35" dirty="0">
                <a:solidFill>
                  <a:srgbClr val="404040"/>
                </a:solidFill>
                <a:latin typeface="Trebuchet MS"/>
                <a:cs typeface="Trebuchet MS"/>
              </a:rPr>
              <a:t> </a:t>
            </a:r>
            <a:r>
              <a:rPr lang="en-US" sz="1700" spc="-5" dirty="0">
                <a:solidFill>
                  <a:srgbClr val="404040"/>
                </a:solidFill>
                <a:latin typeface="Trebuchet MS"/>
                <a:cs typeface="Trebuchet MS"/>
              </a:rPr>
              <a:t>(Web)</a:t>
            </a:r>
            <a:endParaRPr lang="en-US" sz="1700" dirty="0">
              <a:latin typeface="Trebuchet MS"/>
              <a:cs typeface="Trebuchet MS"/>
            </a:endParaRPr>
          </a:p>
          <a:p>
            <a:pPr marL="433070" indent="-421005">
              <a:lnSpc>
                <a:spcPct val="100000"/>
              </a:lnSpc>
              <a:spcBef>
                <a:spcPts val="660"/>
              </a:spcBef>
              <a:buClr>
                <a:srgbClr val="90C126"/>
              </a:buClr>
              <a:buSzPct val="79411"/>
              <a:buFont typeface="Wingdings" panose="05000000000000000000" pitchFamily="2" charset="2"/>
              <a:buChar char="v"/>
              <a:tabLst>
                <a:tab pos="433070" algn="l"/>
                <a:tab pos="433705" algn="l"/>
              </a:tabLst>
            </a:pPr>
            <a:r>
              <a:rPr lang="en-US" sz="1700" spc="-5" dirty="0">
                <a:solidFill>
                  <a:srgbClr val="404040"/>
                </a:solidFill>
                <a:latin typeface="Trebuchet MS"/>
                <a:cs typeface="Trebuchet MS"/>
              </a:rPr>
              <a:t>Semi-structured</a:t>
            </a:r>
            <a:r>
              <a:rPr lang="en-US" sz="1700" spc="-35" dirty="0">
                <a:solidFill>
                  <a:srgbClr val="404040"/>
                </a:solidFill>
                <a:latin typeface="Trebuchet MS"/>
                <a:cs typeface="Trebuchet MS"/>
              </a:rPr>
              <a:t> </a:t>
            </a:r>
            <a:r>
              <a:rPr lang="en-US" sz="1700" spc="-5" dirty="0">
                <a:solidFill>
                  <a:srgbClr val="404040"/>
                </a:solidFill>
                <a:latin typeface="Trebuchet MS"/>
                <a:cs typeface="Trebuchet MS"/>
              </a:rPr>
              <a:t>Data</a:t>
            </a:r>
            <a:r>
              <a:rPr lang="en-US" sz="1700" spc="-35" dirty="0">
                <a:solidFill>
                  <a:srgbClr val="404040"/>
                </a:solidFill>
                <a:latin typeface="Trebuchet MS"/>
                <a:cs typeface="Trebuchet MS"/>
              </a:rPr>
              <a:t> </a:t>
            </a:r>
            <a:r>
              <a:rPr lang="en-US" sz="1700" spc="-5" dirty="0">
                <a:solidFill>
                  <a:srgbClr val="404040"/>
                </a:solidFill>
                <a:latin typeface="Trebuchet MS"/>
                <a:cs typeface="Trebuchet MS"/>
              </a:rPr>
              <a:t>(XML)</a:t>
            </a:r>
            <a:endParaRPr lang="en-US" sz="1700" dirty="0">
              <a:latin typeface="Trebuchet MS"/>
              <a:cs typeface="Trebuchet MS"/>
            </a:endParaRPr>
          </a:p>
          <a:p>
            <a:pPr marL="433070" indent="-421005">
              <a:lnSpc>
                <a:spcPct val="100000"/>
              </a:lnSpc>
              <a:spcBef>
                <a:spcPts val="660"/>
              </a:spcBef>
              <a:buClr>
                <a:srgbClr val="90C126"/>
              </a:buClr>
              <a:buSzPct val="79411"/>
              <a:buFont typeface="Wingdings" panose="05000000000000000000" pitchFamily="2" charset="2"/>
              <a:buChar char="v"/>
              <a:tabLst>
                <a:tab pos="433070" algn="l"/>
                <a:tab pos="433705" algn="l"/>
              </a:tabLst>
            </a:pPr>
            <a:r>
              <a:rPr lang="en-US" sz="1700" spc="-5" dirty="0">
                <a:solidFill>
                  <a:srgbClr val="404040"/>
                </a:solidFill>
                <a:latin typeface="Trebuchet MS"/>
                <a:cs typeface="Trebuchet MS"/>
              </a:rPr>
              <a:t>Graph</a:t>
            </a:r>
            <a:r>
              <a:rPr lang="en-US" sz="1700" spc="-50" dirty="0">
                <a:solidFill>
                  <a:srgbClr val="404040"/>
                </a:solidFill>
                <a:latin typeface="Trebuchet MS"/>
                <a:cs typeface="Trebuchet MS"/>
              </a:rPr>
              <a:t> </a:t>
            </a:r>
            <a:r>
              <a:rPr lang="en-US" sz="1700" spc="-5" dirty="0">
                <a:solidFill>
                  <a:srgbClr val="404040"/>
                </a:solidFill>
                <a:latin typeface="Trebuchet MS"/>
                <a:cs typeface="Trebuchet MS"/>
              </a:rPr>
              <a:t>Data</a:t>
            </a:r>
            <a:endParaRPr lang="en-US" sz="1700" dirty="0">
              <a:latin typeface="Trebuchet MS"/>
              <a:cs typeface="Trebuchet MS"/>
            </a:endParaRPr>
          </a:p>
          <a:p>
            <a:pPr marL="873125" lvl="1" indent="-353060">
              <a:lnSpc>
                <a:spcPct val="100000"/>
              </a:lnSpc>
              <a:spcBef>
                <a:spcPts val="705"/>
              </a:spcBef>
              <a:buClr>
                <a:srgbClr val="90C126"/>
              </a:buClr>
              <a:buSzPct val="80000"/>
              <a:buFont typeface="Wingdings" panose="05000000000000000000" pitchFamily="2" charset="2"/>
              <a:buChar char="v"/>
              <a:tabLst>
                <a:tab pos="873125" algn="l"/>
                <a:tab pos="873760" algn="l"/>
              </a:tabLst>
            </a:pPr>
            <a:r>
              <a:rPr lang="en-US" sz="1500" spc="-5" dirty="0">
                <a:solidFill>
                  <a:srgbClr val="404040"/>
                </a:solidFill>
                <a:latin typeface="Trebuchet MS"/>
                <a:cs typeface="Trebuchet MS"/>
              </a:rPr>
              <a:t>Social</a:t>
            </a:r>
            <a:r>
              <a:rPr lang="en-US" sz="1500" spc="-20" dirty="0">
                <a:solidFill>
                  <a:srgbClr val="404040"/>
                </a:solidFill>
                <a:latin typeface="Trebuchet MS"/>
                <a:cs typeface="Trebuchet MS"/>
              </a:rPr>
              <a:t> </a:t>
            </a:r>
            <a:r>
              <a:rPr lang="en-US" sz="1500" spc="-5" dirty="0">
                <a:solidFill>
                  <a:srgbClr val="404040"/>
                </a:solidFill>
                <a:latin typeface="Trebuchet MS"/>
                <a:cs typeface="Trebuchet MS"/>
              </a:rPr>
              <a:t>Network,</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Semantic</a:t>
            </a:r>
            <a:r>
              <a:rPr lang="en-US" sz="1500" spc="-20" dirty="0">
                <a:solidFill>
                  <a:srgbClr val="404040"/>
                </a:solidFill>
                <a:latin typeface="Trebuchet MS"/>
                <a:cs typeface="Trebuchet MS"/>
              </a:rPr>
              <a:t> </a:t>
            </a:r>
            <a:r>
              <a:rPr lang="en-US" sz="1500" spc="-5" dirty="0">
                <a:solidFill>
                  <a:srgbClr val="404040"/>
                </a:solidFill>
                <a:latin typeface="Trebuchet MS"/>
                <a:cs typeface="Trebuchet MS"/>
              </a:rPr>
              <a:t>Web</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(RDF),</a:t>
            </a:r>
            <a:r>
              <a:rPr lang="en-US" sz="1500" spc="-20" dirty="0">
                <a:solidFill>
                  <a:srgbClr val="404040"/>
                </a:solidFill>
                <a:latin typeface="Trebuchet MS"/>
                <a:cs typeface="Trebuchet MS"/>
              </a:rPr>
              <a:t> </a:t>
            </a:r>
            <a:r>
              <a:rPr lang="en-US" sz="1500" dirty="0">
                <a:solidFill>
                  <a:srgbClr val="404040"/>
                </a:solidFill>
                <a:latin typeface="Trebuchet MS"/>
                <a:cs typeface="Trebuchet MS"/>
              </a:rPr>
              <a:t>…</a:t>
            </a:r>
            <a:endParaRPr lang="en-US" sz="1500" dirty="0">
              <a:latin typeface="Trebuchet MS"/>
              <a:cs typeface="Trebuchet MS"/>
            </a:endParaRPr>
          </a:p>
          <a:p>
            <a:pPr marL="433070" indent="-421005">
              <a:lnSpc>
                <a:spcPct val="100000"/>
              </a:lnSpc>
              <a:spcBef>
                <a:spcPts val="1280"/>
              </a:spcBef>
              <a:buClr>
                <a:srgbClr val="90C126"/>
              </a:buClr>
              <a:buSzPct val="79411"/>
              <a:buFont typeface="Wingdings" panose="05000000000000000000" pitchFamily="2" charset="2"/>
              <a:buChar char="v"/>
              <a:tabLst>
                <a:tab pos="433070" algn="l"/>
                <a:tab pos="433705" algn="l"/>
              </a:tabLst>
            </a:pPr>
            <a:r>
              <a:rPr lang="en-US" sz="1700" spc="-5" dirty="0" smtClean="0">
                <a:solidFill>
                  <a:srgbClr val="404040"/>
                </a:solidFill>
                <a:latin typeface="Trebuchet MS"/>
                <a:cs typeface="Trebuchet MS"/>
              </a:rPr>
              <a:t>Streaming</a:t>
            </a:r>
            <a:r>
              <a:rPr lang="en-US" sz="1700" spc="-50" dirty="0" smtClean="0">
                <a:solidFill>
                  <a:srgbClr val="404040"/>
                </a:solidFill>
                <a:latin typeface="Trebuchet MS"/>
                <a:cs typeface="Trebuchet MS"/>
              </a:rPr>
              <a:t> </a:t>
            </a:r>
            <a:r>
              <a:rPr lang="en-US" sz="1700" spc="-5" dirty="0">
                <a:solidFill>
                  <a:srgbClr val="404040"/>
                </a:solidFill>
                <a:latin typeface="Trebuchet MS"/>
                <a:cs typeface="Trebuchet MS"/>
              </a:rPr>
              <a:t>Data</a:t>
            </a:r>
            <a:endParaRPr lang="en-US" sz="1700" dirty="0">
              <a:latin typeface="Trebuchet MS"/>
              <a:cs typeface="Trebuchet MS"/>
            </a:endParaRPr>
          </a:p>
          <a:p>
            <a:pPr marL="873125" lvl="1" indent="-353060">
              <a:lnSpc>
                <a:spcPct val="100000"/>
              </a:lnSpc>
              <a:spcBef>
                <a:spcPts val="705"/>
              </a:spcBef>
              <a:buClr>
                <a:srgbClr val="90C126"/>
              </a:buClr>
              <a:buSzPct val="80000"/>
              <a:buFont typeface="Wingdings" panose="05000000000000000000" pitchFamily="2" charset="2"/>
              <a:buChar char="v"/>
              <a:tabLst>
                <a:tab pos="873125" algn="l"/>
                <a:tab pos="873760" algn="l"/>
              </a:tabLst>
            </a:pPr>
            <a:r>
              <a:rPr lang="en-US" sz="1500" spc="-5" dirty="0">
                <a:solidFill>
                  <a:srgbClr val="404040"/>
                </a:solidFill>
                <a:latin typeface="Trebuchet MS"/>
                <a:cs typeface="Trebuchet MS"/>
              </a:rPr>
              <a:t>You</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can</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only</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scan</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the</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data</a:t>
            </a:r>
            <a:r>
              <a:rPr lang="en-US" sz="1500" spc="-15" dirty="0">
                <a:solidFill>
                  <a:srgbClr val="404040"/>
                </a:solidFill>
                <a:latin typeface="Trebuchet MS"/>
                <a:cs typeface="Trebuchet MS"/>
              </a:rPr>
              <a:t> </a:t>
            </a:r>
            <a:r>
              <a:rPr lang="en-US" sz="1500" spc="-5" dirty="0">
                <a:solidFill>
                  <a:srgbClr val="404040"/>
                </a:solidFill>
                <a:latin typeface="Trebuchet MS"/>
                <a:cs typeface="Trebuchet MS"/>
              </a:rPr>
              <a:t>once</a:t>
            </a:r>
            <a:endParaRPr lang="en-US" sz="1500" dirty="0">
              <a:latin typeface="Trebuchet MS"/>
              <a:cs typeface="Trebuchet MS"/>
            </a:endParaRPr>
          </a:p>
          <a:p>
            <a:pPr marL="128016" lvl="1" indent="0">
              <a:lnSpc>
                <a:spcPct val="100000"/>
              </a:lnSpc>
              <a:spcBef>
                <a:spcPts val="15"/>
              </a:spcBef>
              <a:buClr>
                <a:srgbClr val="90C126"/>
              </a:buClr>
              <a:buNone/>
            </a:pPr>
            <a:endParaRPr lang="en-US" sz="1600" dirty="0">
              <a:latin typeface="Trebuchet MS"/>
              <a:cs typeface="Trebuchet MS"/>
            </a:endParaRPr>
          </a:p>
          <a:p>
            <a:pPr marL="433070" marR="122555" indent="-421005">
              <a:lnSpc>
                <a:spcPct val="78400"/>
              </a:lnSpc>
              <a:buClr>
                <a:srgbClr val="90C126"/>
              </a:buClr>
              <a:buSzPct val="79411"/>
              <a:buFont typeface="Wingdings" panose="05000000000000000000" pitchFamily="2" charset="2"/>
              <a:buChar char="v"/>
              <a:tabLst>
                <a:tab pos="433070" algn="l"/>
                <a:tab pos="433705" algn="l"/>
              </a:tabLst>
            </a:pPr>
            <a:r>
              <a:rPr lang="en-US" sz="1700" dirty="0">
                <a:solidFill>
                  <a:srgbClr val="404040"/>
                </a:solidFill>
                <a:latin typeface="Trebuchet MS"/>
                <a:cs typeface="Trebuchet MS"/>
              </a:rPr>
              <a:t>A </a:t>
            </a:r>
            <a:r>
              <a:rPr lang="en-US" sz="1700" spc="-5" dirty="0">
                <a:solidFill>
                  <a:srgbClr val="404040"/>
                </a:solidFill>
                <a:latin typeface="Trebuchet MS"/>
                <a:cs typeface="Trebuchet MS"/>
              </a:rPr>
              <a:t>single application can be generating/collecting </a:t>
            </a:r>
            <a:r>
              <a:rPr lang="en-US" sz="1700" spc="-500" dirty="0">
                <a:solidFill>
                  <a:srgbClr val="404040"/>
                </a:solidFill>
                <a:latin typeface="Trebuchet MS"/>
                <a:cs typeface="Trebuchet MS"/>
              </a:rPr>
              <a:t> </a:t>
            </a:r>
            <a:r>
              <a:rPr lang="en-US" sz="1700" spc="-5" dirty="0">
                <a:solidFill>
                  <a:srgbClr val="404040"/>
                </a:solidFill>
                <a:latin typeface="Trebuchet MS"/>
                <a:cs typeface="Trebuchet MS"/>
              </a:rPr>
              <a:t>many</a:t>
            </a:r>
            <a:r>
              <a:rPr lang="en-US" sz="1700" spc="-10" dirty="0">
                <a:solidFill>
                  <a:srgbClr val="404040"/>
                </a:solidFill>
                <a:latin typeface="Trebuchet MS"/>
                <a:cs typeface="Trebuchet MS"/>
              </a:rPr>
              <a:t> </a:t>
            </a:r>
            <a:r>
              <a:rPr lang="en-US" sz="1700" spc="-5" dirty="0">
                <a:solidFill>
                  <a:srgbClr val="404040"/>
                </a:solidFill>
                <a:latin typeface="Trebuchet MS"/>
                <a:cs typeface="Trebuchet MS"/>
              </a:rPr>
              <a:t>types of</a:t>
            </a:r>
            <a:r>
              <a:rPr lang="en-US" sz="1700" spc="-10" dirty="0">
                <a:solidFill>
                  <a:srgbClr val="404040"/>
                </a:solidFill>
                <a:latin typeface="Trebuchet MS"/>
                <a:cs typeface="Trebuchet MS"/>
              </a:rPr>
              <a:t> </a:t>
            </a:r>
            <a:r>
              <a:rPr lang="en-US" sz="1700" spc="-5" dirty="0">
                <a:solidFill>
                  <a:srgbClr val="404040"/>
                </a:solidFill>
                <a:latin typeface="Trebuchet MS"/>
                <a:cs typeface="Trebuchet MS"/>
              </a:rPr>
              <a:t>data</a:t>
            </a:r>
            <a:endParaRPr lang="en-US" sz="1700" dirty="0">
              <a:latin typeface="Trebuchet MS"/>
              <a:cs typeface="Trebuchet MS"/>
            </a:endParaRPr>
          </a:p>
          <a:p>
            <a:pPr marL="433070" indent="-421005">
              <a:lnSpc>
                <a:spcPct val="100000"/>
              </a:lnSpc>
              <a:buClr>
                <a:srgbClr val="90C126"/>
              </a:buClr>
              <a:buSzPct val="79411"/>
              <a:buFont typeface="Wingdings" panose="05000000000000000000" pitchFamily="2" charset="2"/>
              <a:buChar char="v"/>
              <a:tabLst>
                <a:tab pos="433070" algn="l"/>
                <a:tab pos="433705" algn="l"/>
              </a:tabLst>
            </a:pPr>
            <a:r>
              <a:rPr lang="en-US" sz="1700" spc="-5" dirty="0" smtClean="0">
                <a:solidFill>
                  <a:srgbClr val="404040"/>
                </a:solidFill>
                <a:latin typeface="Trebuchet MS"/>
                <a:cs typeface="Trebuchet MS"/>
              </a:rPr>
              <a:t>Big</a:t>
            </a:r>
            <a:r>
              <a:rPr lang="en-US" sz="1700" spc="-15" dirty="0" smtClean="0">
                <a:solidFill>
                  <a:srgbClr val="404040"/>
                </a:solidFill>
                <a:latin typeface="Trebuchet MS"/>
                <a:cs typeface="Trebuchet MS"/>
              </a:rPr>
              <a:t> </a:t>
            </a:r>
            <a:r>
              <a:rPr lang="en-US" sz="1700" spc="-5" dirty="0">
                <a:solidFill>
                  <a:srgbClr val="404040"/>
                </a:solidFill>
                <a:latin typeface="Trebuchet MS"/>
                <a:cs typeface="Trebuchet MS"/>
              </a:rPr>
              <a:t>Public</a:t>
            </a:r>
            <a:r>
              <a:rPr lang="en-US" sz="1700" spc="-15" dirty="0">
                <a:solidFill>
                  <a:srgbClr val="404040"/>
                </a:solidFill>
                <a:latin typeface="Trebuchet MS"/>
                <a:cs typeface="Trebuchet MS"/>
              </a:rPr>
              <a:t> </a:t>
            </a:r>
            <a:r>
              <a:rPr lang="en-US" sz="1700" spc="-5" dirty="0">
                <a:solidFill>
                  <a:srgbClr val="404040"/>
                </a:solidFill>
                <a:latin typeface="Trebuchet MS"/>
                <a:cs typeface="Trebuchet MS"/>
              </a:rPr>
              <a:t>Data</a:t>
            </a:r>
            <a:r>
              <a:rPr lang="en-US" sz="1700" spc="-15" dirty="0">
                <a:solidFill>
                  <a:srgbClr val="404040"/>
                </a:solidFill>
                <a:latin typeface="Trebuchet MS"/>
                <a:cs typeface="Trebuchet MS"/>
              </a:rPr>
              <a:t> </a:t>
            </a:r>
            <a:r>
              <a:rPr lang="en-US" sz="1700" spc="-5" dirty="0">
                <a:solidFill>
                  <a:srgbClr val="404040"/>
                </a:solidFill>
                <a:latin typeface="Trebuchet MS"/>
                <a:cs typeface="Trebuchet MS"/>
              </a:rPr>
              <a:t>(online,</a:t>
            </a:r>
            <a:r>
              <a:rPr lang="en-US" sz="1700" spc="-15" dirty="0">
                <a:solidFill>
                  <a:srgbClr val="404040"/>
                </a:solidFill>
                <a:latin typeface="Trebuchet MS"/>
                <a:cs typeface="Trebuchet MS"/>
              </a:rPr>
              <a:t> </a:t>
            </a:r>
            <a:r>
              <a:rPr lang="en-US" sz="1700" spc="-5" dirty="0">
                <a:solidFill>
                  <a:srgbClr val="404040"/>
                </a:solidFill>
                <a:latin typeface="Trebuchet MS"/>
                <a:cs typeface="Trebuchet MS"/>
              </a:rPr>
              <a:t>weather,</a:t>
            </a:r>
            <a:r>
              <a:rPr lang="en-US" sz="1700" spc="-15" dirty="0">
                <a:solidFill>
                  <a:srgbClr val="404040"/>
                </a:solidFill>
                <a:latin typeface="Trebuchet MS"/>
                <a:cs typeface="Trebuchet MS"/>
              </a:rPr>
              <a:t> </a:t>
            </a:r>
            <a:r>
              <a:rPr lang="en-US" sz="1700" spc="-5" dirty="0">
                <a:solidFill>
                  <a:srgbClr val="404040"/>
                </a:solidFill>
                <a:latin typeface="Trebuchet MS"/>
                <a:cs typeface="Trebuchet MS"/>
              </a:rPr>
              <a:t>finance,</a:t>
            </a:r>
            <a:r>
              <a:rPr lang="en-US" sz="1700" spc="-15" dirty="0">
                <a:solidFill>
                  <a:srgbClr val="404040"/>
                </a:solidFill>
                <a:latin typeface="Trebuchet MS"/>
                <a:cs typeface="Trebuchet MS"/>
              </a:rPr>
              <a:t> </a:t>
            </a:r>
            <a:r>
              <a:rPr lang="en-US" sz="1700" spc="-5" dirty="0" err="1">
                <a:solidFill>
                  <a:srgbClr val="404040"/>
                </a:solidFill>
                <a:latin typeface="Trebuchet MS"/>
                <a:cs typeface="Trebuchet MS"/>
              </a:rPr>
              <a:t>etc</a:t>
            </a:r>
            <a:r>
              <a:rPr lang="en-US" sz="1700" spc="-5" dirty="0">
                <a:solidFill>
                  <a:srgbClr val="404040"/>
                </a:solidFill>
                <a:latin typeface="Trebuchet MS"/>
                <a:cs typeface="Trebuchet MS"/>
              </a:rPr>
              <a:t>)</a:t>
            </a:r>
            <a:endParaRPr lang="en-US" sz="1700" dirty="0">
              <a:latin typeface="Trebuchet MS"/>
              <a:cs typeface="Trebuchet MS"/>
            </a:endParaRPr>
          </a:p>
          <a:p>
            <a:endParaRPr lang="en-US" dirty="0"/>
          </a:p>
        </p:txBody>
      </p:sp>
      <p:grpSp>
        <p:nvGrpSpPr>
          <p:cNvPr id="4" name="object 7"/>
          <p:cNvGrpSpPr/>
          <p:nvPr/>
        </p:nvGrpSpPr>
        <p:grpSpPr>
          <a:xfrm>
            <a:off x="8256194" y="3211542"/>
            <a:ext cx="3659504" cy="2927350"/>
            <a:chOff x="5857875" y="3522662"/>
            <a:chExt cx="3659504" cy="2927350"/>
          </a:xfrm>
        </p:grpSpPr>
        <p:pic>
          <p:nvPicPr>
            <p:cNvPr id="5" name="object 8"/>
            <p:cNvPicPr/>
            <p:nvPr/>
          </p:nvPicPr>
          <p:blipFill>
            <a:blip r:embed="rId2" cstate="print"/>
            <a:stretch>
              <a:fillRect/>
            </a:stretch>
          </p:blipFill>
          <p:spPr>
            <a:xfrm>
              <a:off x="7542211" y="4849812"/>
              <a:ext cx="1974849" cy="1166811"/>
            </a:xfrm>
            <a:prstGeom prst="rect">
              <a:avLst/>
            </a:prstGeom>
          </p:spPr>
        </p:pic>
        <p:pic>
          <p:nvPicPr>
            <p:cNvPr id="6" name="object 9"/>
            <p:cNvPicPr/>
            <p:nvPr/>
          </p:nvPicPr>
          <p:blipFill>
            <a:blip r:embed="rId3" cstate="print"/>
            <a:stretch>
              <a:fillRect/>
            </a:stretch>
          </p:blipFill>
          <p:spPr>
            <a:xfrm>
              <a:off x="6276975" y="3522662"/>
              <a:ext cx="1751011" cy="1327149"/>
            </a:xfrm>
            <a:prstGeom prst="rect">
              <a:avLst/>
            </a:prstGeom>
          </p:spPr>
        </p:pic>
        <p:pic>
          <p:nvPicPr>
            <p:cNvPr id="7" name="object 10"/>
            <p:cNvPicPr/>
            <p:nvPr/>
          </p:nvPicPr>
          <p:blipFill>
            <a:blip r:embed="rId4" cstate="print"/>
            <a:stretch>
              <a:fillRect/>
            </a:stretch>
          </p:blipFill>
          <p:spPr>
            <a:xfrm>
              <a:off x="5857875" y="5089525"/>
              <a:ext cx="1684336" cy="1360486"/>
            </a:xfrm>
            <a:prstGeom prst="rect">
              <a:avLst/>
            </a:prstGeom>
          </p:spPr>
        </p:pic>
      </p:grpSp>
      <p:pic>
        <p:nvPicPr>
          <p:cNvPr id="8" name="object 4"/>
          <p:cNvPicPr/>
          <p:nvPr/>
        </p:nvPicPr>
        <p:blipFill>
          <a:blip r:embed="rId5" cstate="print"/>
          <a:stretch>
            <a:fillRect/>
          </a:stretch>
        </p:blipFill>
        <p:spPr>
          <a:xfrm>
            <a:off x="10205643" y="1750799"/>
            <a:ext cx="1243012" cy="1238249"/>
          </a:xfrm>
          <a:prstGeom prst="rect">
            <a:avLst/>
          </a:prstGeom>
        </p:spPr>
      </p:pic>
      <p:pic>
        <p:nvPicPr>
          <p:cNvPr id="9" name="object 5"/>
          <p:cNvPicPr/>
          <p:nvPr/>
        </p:nvPicPr>
        <p:blipFill>
          <a:blip r:embed="rId6" cstate="print"/>
          <a:stretch>
            <a:fillRect/>
          </a:stretch>
        </p:blipFill>
        <p:spPr>
          <a:xfrm>
            <a:off x="8256194" y="1750799"/>
            <a:ext cx="1719262" cy="1289049"/>
          </a:xfrm>
          <a:prstGeom prst="rect">
            <a:avLst/>
          </a:prstGeom>
        </p:spPr>
      </p:pic>
      <p:sp>
        <p:nvSpPr>
          <p:cNvPr id="10" name="Footer Placeholder 9"/>
          <p:cNvSpPr>
            <a:spLocks noGrp="1"/>
          </p:cNvSpPr>
          <p:nvPr>
            <p:ph type="ftr" sz="quarter" idx="11"/>
          </p:nvPr>
        </p:nvSpPr>
        <p:spPr/>
        <p:txBody>
          <a:bodyPr/>
          <a:lstStyle/>
          <a:p>
            <a:r>
              <a:rPr lang="en-US" smtClean="0"/>
              <a:t>Data Science-Module1</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2298597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3" name="Content Placeholder 2"/>
          <p:cNvSpPr>
            <a:spLocks noGrp="1"/>
          </p:cNvSpPr>
          <p:nvPr>
            <p:ph idx="1"/>
          </p:nvPr>
        </p:nvSpPr>
        <p:spPr>
          <a:xfrm>
            <a:off x="1024128" y="2286000"/>
            <a:ext cx="8065281" cy="4023360"/>
          </a:xfrm>
        </p:spPr>
        <p:txBody>
          <a:bodyPr/>
          <a:lstStyle/>
          <a:p>
            <a:pPr marL="438150" indent="-426084">
              <a:lnSpc>
                <a:spcPct val="100000"/>
              </a:lnSpc>
              <a:spcBef>
                <a:spcPts val="1170"/>
              </a:spcBef>
              <a:buClr>
                <a:srgbClr val="90C126"/>
              </a:buClr>
              <a:buSzPct val="78947"/>
              <a:buFont typeface="Lucida Sans Unicode"/>
              <a:buChar char="►"/>
              <a:tabLst>
                <a:tab pos="438150" algn="l"/>
                <a:tab pos="438784" algn="l"/>
              </a:tabLst>
            </a:pPr>
            <a:r>
              <a:rPr lang="en-US" sz="1900" spc="-5" dirty="0">
                <a:solidFill>
                  <a:srgbClr val="404040"/>
                </a:solidFill>
                <a:latin typeface="Trebuchet MS"/>
                <a:cs typeface="Trebuchet MS"/>
              </a:rPr>
              <a:t>Data</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is</a:t>
            </a:r>
            <a:r>
              <a:rPr lang="en-US" sz="1900" spc="-10" dirty="0">
                <a:solidFill>
                  <a:srgbClr val="404040"/>
                </a:solidFill>
                <a:latin typeface="Trebuchet MS"/>
                <a:cs typeface="Trebuchet MS"/>
              </a:rPr>
              <a:t> </a:t>
            </a:r>
            <a:r>
              <a:rPr lang="en-US" sz="1900" spc="-5" dirty="0" err="1" smtClean="0">
                <a:solidFill>
                  <a:srgbClr val="404040"/>
                </a:solidFill>
                <a:latin typeface="Trebuchet MS"/>
                <a:cs typeface="Trebuchet MS"/>
              </a:rPr>
              <a:t>beging</a:t>
            </a:r>
            <a:r>
              <a:rPr lang="en-US" sz="1900" spc="-10" dirty="0" smtClean="0">
                <a:solidFill>
                  <a:srgbClr val="404040"/>
                </a:solidFill>
                <a:latin typeface="Trebuchet MS"/>
                <a:cs typeface="Trebuchet MS"/>
              </a:rPr>
              <a:t> </a:t>
            </a:r>
            <a:r>
              <a:rPr lang="en-US" sz="1900" spc="-5" dirty="0">
                <a:solidFill>
                  <a:srgbClr val="404040"/>
                </a:solidFill>
                <a:latin typeface="Trebuchet MS"/>
                <a:cs typeface="Trebuchet MS"/>
              </a:rPr>
              <a:t>generated</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fast</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and</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need</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to</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be</a:t>
            </a:r>
            <a:r>
              <a:rPr lang="en-US" sz="1900" spc="-10" dirty="0">
                <a:solidFill>
                  <a:srgbClr val="404040"/>
                </a:solidFill>
                <a:latin typeface="Trebuchet MS"/>
                <a:cs typeface="Trebuchet MS"/>
              </a:rPr>
              <a:t> </a:t>
            </a:r>
            <a:r>
              <a:rPr lang="en-US" sz="1900" spc="-5" dirty="0">
                <a:solidFill>
                  <a:srgbClr val="404040"/>
                </a:solidFill>
                <a:latin typeface="Trebuchet MS"/>
                <a:cs typeface="Trebuchet MS"/>
              </a:rPr>
              <a:t>processed fast</a:t>
            </a:r>
            <a:endParaRPr lang="en-US" sz="1900" dirty="0">
              <a:latin typeface="Trebuchet MS"/>
              <a:cs typeface="Trebuchet MS"/>
            </a:endParaRPr>
          </a:p>
          <a:p>
            <a:pPr marL="438150" indent="-426084">
              <a:lnSpc>
                <a:spcPct val="100000"/>
              </a:lnSpc>
              <a:spcBef>
                <a:spcPts val="1095"/>
              </a:spcBef>
              <a:buClr>
                <a:srgbClr val="90C126"/>
              </a:buClr>
              <a:buSzPct val="78947"/>
              <a:buFont typeface="Lucida Sans Unicode"/>
              <a:buChar char="►"/>
              <a:tabLst>
                <a:tab pos="438150" algn="l"/>
                <a:tab pos="438784" algn="l"/>
              </a:tabLst>
            </a:pPr>
            <a:r>
              <a:rPr lang="en-US" sz="1900" spc="-5" dirty="0" smtClean="0">
                <a:solidFill>
                  <a:srgbClr val="404040"/>
                </a:solidFill>
                <a:latin typeface="Trebuchet MS"/>
                <a:cs typeface="Trebuchet MS"/>
              </a:rPr>
              <a:t>Late</a:t>
            </a:r>
            <a:r>
              <a:rPr lang="en-US" sz="1900" spc="-25" dirty="0" smtClean="0">
                <a:solidFill>
                  <a:srgbClr val="404040"/>
                </a:solidFill>
                <a:latin typeface="Trebuchet MS"/>
                <a:cs typeface="Trebuchet MS"/>
              </a:rPr>
              <a:t> </a:t>
            </a:r>
            <a:r>
              <a:rPr lang="en-US" sz="1900" spc="-5" dirty="0">
                <a:solidFill>
                  <a:srgbClr val="404040"/>
                </a:solidFill>
                <a:latin typeface="Trebuchet MS"/>
                <a:cs typeface="Trebuchet MS"/>
              </a:rPr>
              <a:t>decisions</a:t>
            </a:r>
            <a:r>
              <a:rPr lang="en-US" sz="1900" spc="-20" dirty="0">
                <a:solidFill>
                  <a:srgbClr val="404040"/>
                </a:solidFill>
                <a:latin typeface="Trebuchet MS"/>
                <a:cs typeface="Trebuchet MS"/>
              </a:rPr>
              <a:t> </a:t>
            </a:r>
            <a:r>
              <a:rPr lang="en-US" sz="1900" spc="-50" dirty="0" smtClean="0">
                <a:solidFill>
                  <a:srgbClr val="404040"/>
                </a:solidFill>
                <a:latin typeface="Trebuchet MS"/>
                <a:cs typeface="Trebuchet MS"/>
              </a:rPr>
              <a:t>-</a:t>
            </a:r>
            <a:r>
              <a:rPr lang="en-US" sz="1900" spc="-20" dirty="0" smtClean="0">
                <a:solidFill>
                  <a:srgbClr val="404040"/>
                </a:solidFill>
                <a:latin typeface="Trebuchet MS"/>
                <a:cs typeface="Trebuchet MS"/>
              </a:rPr>
              <a:t> </a:t>
            </a:r>
            <a:r>
              <a:rPr lang="en-US" sz="1900" spc="-5" dirty="0">
                <a:solidFill>
                  <a:srgbClr val="404040"/>
                </a:solidFill>
                <a:latin typeface="Trebuchet MS"/>
                <a:cs typeface="Trebuchet MS"/>
              </a:rPr>
              <a:t>missing</a:t>
            </a:r>
            <a:r>
              <a:rPr lang="en-US" sz="1900" spc="-20" dirty="0">
                <a:solidFill>
                  <a:srgbClr val="404040"/>
                </a:solidFill>
                <a:latin typeface="Trebuchet MS"/>
                <a:cs typeface="Trebuchet MS"/>
              </a:rPr>
              <a:t> </a:t>
            </a:r>
            <a:r>
              <a:rPr lang="en-US" sz="1900" spc="-5" dirty="0">
                <a:solidFill>
                  <a:srgbClr val="404040"/>
                </a:solidFill>
                <a:latin typeface="Trebuchet MS"/>
                <a:cs typeface="Trebuchet MS"/>
              </a:rPr>
              <a:t>opportunities</a:t>
            </a:r>
            <a:endParaRPr lang="en-US" sz="1900" dirty="0">
              <a:latin typeface="Trebuchet MS"/>
              <a:cs typeface="Trebuchet MS"/>
            </a:endParaRPr>
          </a:p>
          <a:p>
            <a:pPr marL="438150" indent="-426084">
              <a:lnSpc>
                <a:spcPct val="100000"/>
              </a:lnSpc>
              <a:spcBef>
                <a:spcPts val="1095"/>
              </a:spcBef>
              <a:buClr>
                <a:srgbClr val="90C126"/>
              </a:buClr>
              <a:buSzPct val="78947"/>
              <a:buFont typeface="Arial"/>
              <a:buChar char="►"/>
              <a:tabLst>
                <a:tab pos="438150" algn="l"/>
                <a:tab pos="438784" algn="l"/>
              </a:tabLst>
            </a:pPr>
            <a:r>
              <a:rPr lang="en-US" sz="1900" b="1" spc="-5" dirty="0">
                <a:solidFill>
                  <a:srgbClr val="800000"/>
                </a:solidFill>
                <a:latin typeface="Trebuchet MS"/>
                <a:cs typeface="Trebuchet MS"/>
              </a:rPr>
              <a:t>Examples</a:t>
            </a:r>
            <a:endParaRPr lang="en-US" sz="1900" dirty="0">
              <a:latin typeface="Trebuchet MS"/>
              <a:cs typeface="Trebuchet MS"/>
            </a:endParaRPr>
          </a:p>
          <a:p>
            <a:pPr marL="878205" marR="798830" lvl="1" indent="-365125">
              <a:lnSpc>
                <a:spcPct val="101000"/>
              </a:lnSpc>
              <a:spcBef>
                <a:spcPts val="1065"/>
              </a:spcBef>
              <a:buClr>
                <a:srgbClr val="90C126"/>
              </a:buClr>
              <a:buSzPct val="80000"/>
              <a:buFont typeface="Arial"/>
              <a:buChar char="►"/>
              <a:tabLst>
                <a:tab pos="878205" algn="l"/>
                <a:tab pos="878840" algn="l"/>
              </a:tabLst>
            </a:pPr>
            <a:r>
              <a:rPr lang="en-US" sz="2000" b="1" spc="-5" dirty="0">
                <a:solidFill>
                  <a:srgbClr val="0000FF"/>
                </a:solidFill>
                <a:latin typeface="Trebuchet MS"/>
                <a:cs typeface="Trebuchet MS"/>
              </a:rPr>
              <a:t>E-Promotions:</a:t>
            </a:r>
            <a:r>
              <a:rPr lang="en-US" sz="2000" b="1" spc="30" dirty="0">
                <a:solidFill>
                  <a:srgbClr val="0000FF"/>
                </a:solidFill>
                <a:latin typeface="Trebuchet MS"/>
                <a:cs typeface="Trebuchet MS"/>
              </a:rPr>
              <a:t> </a:t>
            </a:r>
            <a:r>
              <a:rPr lang="en-US" sz="2000" spc="-5" dirty="0">
                <a:solidFill>
                  <a:srgbClr val="404040"/>
                </a:solidFill>
                <a:latin typeface="Trebuchet MS"/>
                <a:cs typeface="Trebuchet MS"/>
              </a:rPr>
              <a:t>Based</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on</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your</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current</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location,</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your</a:t>
            </a:r>
            <a:r>
              <a:rPr lang="en-US" sz="2000" spc="-10" dirty="0">
                <a:solidFill>
                  <a:srgbClr val="404040"/>
                </a:solidFill>
                <a:latin typeface="Trebuchet MS"/>
                <a:cs typeface="Trebuchet MS"/>
              </a:rPr>
              <a:t> </a:t>
            </a:r>
            <a:r>
              <a:rPr lang="en-US" sz="2000" spc="-5" dirty="0" smtClean="0">
                <a:solidFill>
                  <a:srgbClr val="404040"/>
                </a:solidFill>
                <a:latin typeface="Trebuchet MS"/>
                <a:cs typeface="Trebuchet MS"/>
              </a:rPr>
              <a:t>purchase </a:t>
            </a:r>
            <a:r>
              <a:rPr lang="en-US" sz="2000" dirty="0" smtClean="0">
                <a:solidFill>
                  <a:srgbClr val="404040"/>
                </a:solidFill>
                <a:latin typeface="Trebuchet MS"/>
                <a:cs typeface="Trebuchet MS"/>
              </a:rPr>
              <a:t> </a:t>
            </a:r>
            <a:r>
              <a:rPr lang="en-US" sz="2000" spc="-5" dirty="0">
                <a:solidFill>
                  <a:srgbClr val="404040"/>
                </a:solidFill>
                <a:latin typeface="Trebuchet MS"/>
                <a:cs typeface="Trebuchet MS"/>
              </a:rPr>
              <a:t>what</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you</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like</a:t>
            </a:r>
            <a:r>
              <a:rPr lang="en-US" sz="2000" spc="-10" dirty="0">
                <a:solidFill>
                  <a:srgbClr val="404040"/>
                </a:solidFill>
                <a:latin typeface="Trebuchet MS"/>
                <a:cs typeface="Trebuchet MS"/>
              </a:rPr>
              <a:t> </a:t>
            </a:r>
            <a:r>
              <a:rPr lang="en-US" sz="2000" spc="-50" dirty="0" smtClean="0">
                <a:solidFill>
                  <a:srgbClr val="404040"/>
                </a:solidFill>
                <a:latin typeface="Trebuchet MS"/>
                <a:cs typeface="Trebuchet MS"/>
              </a:rPr>
              <a:t>,</a:t>
            </a:r>
            <a:r>
              <a:rPr lang="en-US" sz="2000" spc="-5" dirty="0" smtClean="0">
                <a:solidFill>
                  <a:srgbClr val="404040"/>
                </a:solidFill>
                <a:latin typeface="Trebuchet MS"/>
                <a:cs typeface="Trebuchet MS"/>
              </a:rPr>
              <a:t> </a:t>
            </a:r>
            <a:r>
              <a:rPr lang="en-US" sz="2000" spc="-5" dirty="0">
                <a:solidFill>
                  <a:srgbClr val="404040"/>
                </a:solidFill>
                <a:latin typeface="Trebuchet MS"/>
                <a:cs typeface="Trebuchet MS"/>
              </a:rPr>
              <a:t>send</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promotions</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right now</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for</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store</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next to</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you</a:t>
            </a:r>
            <a:endParaRPr lang="en-US" sz="2000" dirty="0">
              <a:latin typeface="Trebuchet MS"/>
              <a:cs typeface="Trebuchet MS"/>
            </a:endParaRPr>
          </a:p>
          <a:p>
            <a:pPr marL="878205" marR="5080" lvl="1" indent="-365125">
              <a:lnSpc>
                <a:spcPct val="101000"/>
              </a:lnSpc>
              <a:spcBef>
                <a:spcPts val="1930"/>
              </a:spcBef>
              <a:buClr>
                <a:srgbClr val="90C126"/>
              </a:buClr>
              <a:buSzPct val="80000"/>
              <a:buFont typeface="Arial"/>
              <a:buChar char="►"/>
              <a:tabLst>
                <a:tab pos="878205" algn="l"/>
                <a:tab pos="878840" algn="l"/>
                <a:tab pos="8801735" algn="l"/>
              </a:tabLst>
            </a:pPr>
            <a:r>
              <a:rPr lang="en-US" sz="2000" b="1" spc="-5" dirty="0" smtClean="0">
                <a:solidFill>
                  <a:srgbClr val="0000FF"/>
                </a:solidFill>
                <a:latin typeface="Trebuchet MS"/>
                <a:cs typeface="Trebuchet MS"/>
              </a:rPr>
              <a:t>Healthcar</a:t>
            </a:r>
            <a:r>
              <a:rPr lang="en-US" sz="2000" b="1" dirty="0" smtClean="0">
                <a:solidFill>
                  <a:srgbClr val="0000FF"/>
                </a:solidFill>
                <a:latin typeface="Trebuchet MS"/>
                <a:cs typeface="Trebuchet MS"/>
              </a:rPr>
              <a:t>e</a:t>
            </a:r>
            <a:r>
              <a:rPr lang="en-US" sz="2000" b="1" spc="-5" dirty="0" smtClean="0">
                <a:solidFill>
                  <a:srgbClr val="0000FF"/>
                </a:solidFill>
                <a:latin typeface="Trebuchet MS"/>
                <a:cs typeface="Trebuchet MS"/>
              </a:rPr>
              <a:t> </a:t>
            </a:r>
            <a:r>
              <a:rPr lang="en-US" sz="2000" b="1" spc="-5" dirty="0">
                <a:solidFill>
                  <a:srgbClr val="0000FF"/>
                </a:solidFill>
                <a:latin typeface="Trebuchet MS"/>
                <a:cs typeface="Trebuchet MS"/>
              </a:rPr>
              <a:t>monitoring</a:t>
            </a:r>
            <a:r>
              <a:rPr lang="en-US" sz="2000" b="1" dirty="0">
                <a:solidFill>
                  <a:srgbClr val="0000FF"/>
                </a:solidFill>
                <a:latin typeface="Trebuchet MS"/>
                <a:cs typeface="Trebuchet MS"/>
              </a:rPr>
              <a:t>:</a:t>
            </a:r>
            <a:r>
              <a:rPr lang="en-US" sz="2000" b="1" spc="30" dirty="0">
                <a:solidFill>
                  <a:srgbClr val="0000FF"/>
                </a:solidFill>
                <a:latin typeface="Trebuchet MS"/>
                <a:cs typeface="Trebuchet MS"/>
              </a:rPr>
              <a:t> </a:t>
            </a:r>
            <a:r>
              <a:rPr lang="en-US" sz="2000" spc="-5" dirty="0">
                <a:solidFill>
                  <a:srgbClr val="404040"/>
                </a:solidFill>
                <a:latin typeface="Trebuchet MS"/>
                <a:cs typeface="Trebuchet MS"/>
              </a:rPr>
              <a:t>sensor</a:t>
            </a:r>
            <a:r>
              <a:rPr lang="en-US" sz="2000" dirty="0">
                <a:solidFill>
                  <a:srgbClr val="404040"/>
                </a:solidFill>
                <a:latin typeface="Trebuchet MS"/>
                <a:cs typeface="Trebuchet MS"/>
              </a:rPr>
              <a:t>s</a:t>
            </a:r>
            <a:r>
              <a:rPr lang="en-US" sz="2000" spc="-5" dirty="0">
                <a:solidFill>
                  <a:srgbClr val="404040"/>
                </a:solidFill>
                <a:latin typeface="Trebuchet MS"/>
                <a:cs typeface="Trebuchet MS"/>
              </a:rPr>
              <a:t> monitorin</a:t>
            </a:r>
            <a:r>
              <a:rPr lang="en-US" sz="2000" dirty="0">
                <a:solidFill>
                  <a:srgbClr val="404040"/>
                </a:solidFill>
                <a:latin typeface="Trebuchet MS"/>
                <a:cs typeface="Trebuchet MS"/>
              </a:rPr>
              <a:t>g</a:t>
            </a:r>
            <a:r>
              <a:rPr lang="en-US" sz="2000" spc="-5" dirty="0">
                <a:solidFill>
                  <a:srgbClr val="404040"/>
                </a:solidFill>
                <a:latin typeface="Trebuchet MS"/>
                <a:cs typeface="Trebuchet MS"/>
              </a:rPr>
              <a:t> you</a:t>
            </a:r>
            <a:r>
              <a:rPr lang="en-US" sz="2000" dirty="0">
                <a:solidFill>
                  <a:srgbClr val="404040"/>
                </a:solidFill>
                <a:latin typeface="Trebuchet MS"/>
                <a:cs typeface="Trebuchet MS"/>
              </a:rPr>
              <a:t>r</a:t>
            </a:r>
            <a:r>
              <a:rPr lang="en-US" sz="2000" spc="-5" dirty="0">
                <a:solidFill>
                  <a:srgbClr val="404040"/>
                </a:solidFill>
                <a:latin typeface="Trebuchet MS"/>
                <a:cs typeface="Trebuchet MS"/>
              </a:rPr>
              <a:t> activitie</a:t>
            </a:r>
            <a:r>
              <a:rPr lang="en-US" sz="2000" dirty="0">
                <a:solidFill>
                  <a:srgbClr val="404040"/>
                </a:solidFill>
                <a:latin typeface="Trebuchet MS"/>
                <a:cs typeface="Trebuchet MS"/>
              </a:rPr>
              <a:t>s</a:t>
            </a:r>
            <a:r>
              <a:rPr lang="en-US" sz="2000" spc="-5" dirty="0">
                <a:solidFill>
                  <a:srgbClr val="404040"/>
                </a:solidFill>
                <a:latin typeface="Trebuchet MS"/>
                <a:cs typeface="Trebuchet MS"/>
              </a:rPr>
              <a:t> an</a:t>
            </a:r>
            <a:r>
              <a:rPr lang="en-US" sz="2000" dirty="0">
                <a:solidFill>
                  <a:srgbClr val="404040"/>
                </a:solidFill>
                <a:latin typeface="Trebuchet MS"/>
                <a:cs typeface="Trebuchet MS"/>
              </a:rPr>
              <a:t>d</a:t>
            </a:r>
            <a:r>
              <a:rPr lang="en-US" sz="2000" spc="-5" dirty="0">
                <a:solidFill>
                  <a:srgbClr val="404040"/>
                </a:solidFill>
                <a:latin typeface="Trebuchet MS"/>
                <a:cs typeface="Trebuchet MS"/>
              </a:rPr>
              <a:t> </a:t>
            </a:r>
            <a:r>
              <a:rPr lang="en-US" sz="2000" spc="-5" dirty="0" smtClean="0">
                <a:solidFill>
                  <a:srgbClr val="404040"/>
                </a:solidFill>
                <a:latin typeface="Trebuchet MS"/>
                <a:cs typeface="Trebuchet MS"/>
              </a:rPr>
              <a:t>bod</a:t>
            </a:r>
            <a:r>
              <a:rPr lang="en-US" sz="2000" dirty="0" smtClean="0">
                <a:solidFill>
                  <a:srgbClr val="404040"/>
                </a:solidFill>
                <a:latin typeface="Trebuchet MS"/>
                <a:cs typeface="Trebuchet MS"/>
              </a:rPr>
              <a:t>y, a</a:t>
            </a:r>
            <a:r>
              <a:rPr lang="en-US" sz="2000" spc="-5" dirty="0" smtClean="0">
                <a:solidFill>
                  <a:srgbClr val="404040"/>
                </a:solidFill>
                <a:latin typeface="Trebuchet MS"/>
                <a:cs typeface="Trebuchet MS"/>
              </a:rPr>
              <a:t>ny</a:t>
            </a:r>
            <a:r>
              <a:rPr lang="en-US" sz="2000" spc="-10" dirty="0" smtClean="0">
                <a:solidFill>
                  <a:srgbClr val="404040"/>
                </a:solidFill>
                <a:latin typeface="Trebuchet MS"/>
                <a:cs typeface="Trebuchet MS"/>
              </a:rPr>
              <a:t> </a:t>
            </a:r>
            <a:r>
              <a:rPr lang="en-US" sz="2000" spc="-5" dirty="0">
                <a:solidFill>
                  <a:srgbClr val="404040"/>
                </a:solidFill>
                <a:latin typeface="Trebuchet MS"/>
                <a:cs typeface="Trebuchet MS"/>
              </a:rPr>
              <a:t>abnormal</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measurements require</a:t>
            </a:r>
            <a:r>
              <a:rPr lang="en-US" sz="2000" spc="-10" dirty="0">
                <a:solidFill>
                  <a:srgbClr val="404040"/>
                </a:solidFill>
                <a:latin typeface="Trebuchet MS"/>
                <a:cs typeface="Trebuchet MS"/>
              </a:rPr>
              <a:t> </a:t>
            </a:r>
            <a:r>
              <a:rPr lang="en-US" sz="2000" spc="-5" dirty="0">
                <a:solidFill>
                  <a:srgbClr val="404040"/>
                </a:solidFill>
                <a:latin typeface="Trebuchet MS"/>
                <a:cs typeface="Trebuchet MS"/>
              </a:rPr>
              <a:t>immediate reaction</a:t>
            </a:r>
            <a:endParaRPr lang="en-US" sz="2000" dirty="0">
              <a:latin typeface="Trebuchet MS"/>
              <a:cs typeface="Trebuchet MS"/>
            </a:endParaRPr>
          </a:p>
          <a:p>
            <a:endParaRPr lang="en-US" dirty="0"/>
          </a:p>
        </p:txBody>
      </p:sp>
      <p:pic>
        <p:nvPicPr>
          <p:cNvPr id="4" name="object 5"/>
          <p:cNvPicPr/>
          <p:nvPr/>
        </p:nvPicPr>
        <p:blipFill>
          <a:blip r:embed="rId2" cstate="print"/>
          <a:stretch>
            <a:fillRect/>
          </a:stretch>
        </p:blipFill>
        <p:spPr>
          <a:xfrm>
            <a:off x="9135776" y="2216576"/>
            <a:ext cx="2614946" cy="3474539"/>
          </a:xfrm>
          <a:prstGeom prst="rect">
            <a:avLst/>
          </a:prstGeom>
        </p:spPr>
      </p:pic>
      <p:sp>
        <p:nvSpPr>
          <p:cNvPr id="5" name="Footer Placeholder 4"/>
          <p:cNvSpPr>
            <a:spLocks noGrp="1"/>
          </p:cNvSpPr>
          <p:nvPr>
            <p:ph type="ftr" sz="quarter" idx="11"/>
          </p:nvPr>
        </p:nvSpPr>
        <p:spPr/>
        <p:txBody>
          <a:bodyPr/>
          <a:lstStyle/>
          <a:p>
            <a:r>
              <a:rPr lang="en-US" smtClean="0"/>
              <a:t>Data Science-Module1</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625237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331" y="589253"/>
            <a:ext cx="5491781" cy="612988"/>
          </a:xfrm>
          <a:prstGeom prst="rect">
            <a:avLst/>
          </a:prstGeom>
        </p:spPr>
        <p:txBody>
          <a:bodyPr vert="horz" wrap="square" lIns="0" tIns="12700" rIns="0" bIns="0" rtlCol="0">
            <a:spAutoFit/>
          </a:bodyPr>
          <a:lstStyle/>
          <a:p>
            <a:pPr marL="12700">
              <a:lnSpc>
                <a:spcPct val="100000"/>
              </a:lnSpc>
              <a:spcBef>
                <a:spcPts val="100"/>
              </a:spcBef>
            </a:pPr>
            <a:r>
              <a:rPr sz="3900" spc="-5" dirty="0"/>
              <a:t>Real-time/Fast</a:t>
            </a:r>
            <a:r>
              <a:rPr sz="3900" spc="-90" dirty="0"/>
              <a:t> </a:t>
            </a:r>
            <a:r>
              <a:rPr sz="3900" spc="-5" dirty="0"/>
              <a:t>Data</a:t>
            </a:r>
            <a:endParaRPr sz="3900" dirty="0"/>
          </a:p>
        </p:txBody>
      </p:sp>
      <p:pic>
        <p:nvPicPr>
          <p:cNvPr id="3" name="object 3"/>
          <p:cNvPicPr/>
          <p:nvPr/>
        </p:nvPicPr>
        <p:blipFill>
          <a:blip r:embed="rId2" cstate="print"/>
          <a:stretch>
            <a:fillRect/>
          </a:stretch>
        </p:blipFill>
        <p:spPr>
          <a:xfrm>
            <a:off x="1241566" y="1695770"/>
            <a:ext cx="1458064" cy="1691182"/>
          </a:xfrm>
          <a:prstGeom prst="rect">
            <a:avLst/>
          </a:prstGeom>
        </p:spPr>
      </p:pic>
      <p:sp>
        <p:nvSpPr>
          <p:cNvPr id="4" name="object 4"/>
          <p:cNvSpPr txBox="1"/>
          <p:nvPr/>
        </p:nvSpPr>
        <p:spPr>
          <a:xfrm>
            <a:off x="516969" y="3328953"/>
            <a:ext cx="3443125" cy="525785"/>
          </a:xfrm>
          <a:prstGeom prst="rect">
            <a:avLst/>
          </a:prstGeom>
        </p:spPr>
        <p:txBody>
          <a:bodyPr vert="horz" wrap="square" lIns="0" tIns="12700" rIns="0" bIns="0" rtlCol="0">
            <a:spAutoFit/>
          </a:bodyPr>
          <a:lstStyle/>
          <a:p>
            <a:pPr marL="12700">
              <a:lnSpc>
                <a:spcPts val="2030"/>
              </a:lnSpc>
              <a:spcBef>
                <a:spcPts val="100"/>
              </a:spcBef>
            </a:pPr>
            <a:r>
              <a:rPr sz="1700" b="1" spc="-5" dirty="0">
                <a:solidFill>
                  <a:srgbClr val="800000"/>
                </a:solidFill>
                <a:latin typeface="Arial"/>
                <a:cs typeface="Arial"/>
              </a:rPr>
              <a:t>Social</a:t>
            </a:r>
            <a:r>
              <a:rPr sz="1700" b="1" spc="-30" dirty="0">
                <a:solidFill>
                  <a:srgbClr val="800000"/>
                </a:solidFill>
                <a:latin typeface="Arial"/>
                <a:cs typeface="Arial"/>
              </a:rPr>
              <a:t> </a:t>
            </a:r>
            <a:r>
              <a:rPr sz="1700" b="1" spc="-5" dirty="0">
                <a:solidFill>
                  <a:srgbClr val="800000"/>
                </a:solidFill>
                <a:latin typeface="Arial"/>
                <a:cs typeface="Arial"/>
              </a:rPr>
              <a:t>media</a:t>
            </a:r>
            <a:r>
              <a:rPr sz="1700" b="1" spc="-25" dirty="0">
                <a:solidFill>
                  <a:srgbClr val="800000"/>
                </a:solidFill>
                <a:latin typeface="Arial"/>
                <a:cs typeface="Arial"/>
              </a:rPr>
              <a:t> </a:t>
            </a:r>
            <a:r>
              <a:rPr sz="1700" b="1" spc="-5" dirty="0">
                <a:solidFill>
                  <a:srgbClr val="800000"/>
                </a:solidFill>
                <a:latin typeface="Arial"/>
                <a:cs typeface="Arial"/>
              </a:rPr>
              <a:t>and</a:t>
            </a:r>
            <a:r>
              <a:rPr sz="1700" b="1" spc="-25" dirty="0">
                <a:solidFill>
                  <a:srgbClr val="800000"/>
                </a:solidFill>
                <a:latin typeface="Arial"/>
                <a:cs typeface="Arial"/>
              </a:rPr>
              <a:t> </a:t>
            </a:r>
            <a:r>
              <a:rPr sz="1700" b="1" spc="-5" dirty="0">
                <a:solidFill>
                  <a:srgbClr val="800000"/>
                </a:solidFill>
                <a:latin typeface="Arial"/>
                <a:cs typeface="Arial"/>
              </a:rPr>
              <a:t>networks</a:t>
            </a:r>
            <a:endParaRPr sz="1700" dirty="0">
              <a:latin typeface="Arial"/>
              <a:cs typeface="Arial"/>
            </a:endParaRPr>
          </a:p>
          <a:p>
            <a:pPr marL="12700">
              <a:lnSpc>
                <a:spcPts val="2030"/>
              </a:lnSpc>
            </a:pPr>
            <a:r>
              <a:rPr sz="1700" dirty="0">
                <a:latin typeface="Arial MT"/>
                <a:cs typeface="Arial MT"/>
              </a:rPr>
              <a:t>(all</a:t>
            </a:r>
            <a:r>
              <a:rPr sz="1700" spc="-20" dirty="0">
                <a:latin typeface="Arial MT"/>
                <a:cs typeface="Arial MT"/>
              </a:rPr>
              <a:t> </a:t>
            </a:r>
            <a:r>
              <a:rPr sz="1700" spc="-5" dirty="0">
                <a:latin typeface="Arial MT"/>
                <a:cs typeface="Arial MT"/>
              </a:rPr>
              <a:t>of</a:t>
            </a:r>
            <a:r>
              <a:rPr sz="1700" spc="-20" dirty="0">
                <a:latin typeface="Arial MT"/>
                <a:cs typeface="Arial MT"/>
              </a:rPr>
              <a:t> </a:t>
            </a:r>
            <a:r>
              <a:rPr sz="1700" spc="-5" dirty="0">
                <a:latin typeface="Arial MT"/>
                <a:cs typeface="Arial MT"/>
              </a:rPr>
              <a:t>us</a:t>
            </a:r>
            <a:r>
              <a:rPr sz="1700" spc="-20" dirty="0">
                <a:latin typeface="Arial MT"/>
                <a:cs typeface="Arial MT"/>
              </a:rPr>
              <a:t> </a:t>
            </a:r>
            <a:r>
              <a:rPr sz="1700" spc="-5" dirty="0">
                <a:latin typeface="Arial MT"/>
                <a:cs typeface="Arial MT"/>
              </a:rPr>
              <a:t>are</a:t>
            </a:r>
            <a:r>
              <a:rPr sz="1700" spc="-20" dirty="0">
                <a:latin typeface="Arial MT"/>
                <a:cs typeface="Arial MT"/>
              </a:rPr>
              <a:t> </a:t>
            </a:r>
            <a:r>
              <a:rPr sz="1700" spc="-5" dirty="0">
                <a:latin typeface="Arial MT"/>
                <a:cs typeface="Arial MT"/>
              </a:rPr>
              <a:t>generating</a:t>
            </a:r>
            <a:r>
              <a:rPr sz="1700" spc="-20" dirty="0">
                <a:latin typeface="Arial MT"/>
                <a:cs typeface="Arial MT"/>
              </a:rPr>
              <a:t> </a:t>
            </a:r>
            <a:r>
              <a:rPr sz="1700" spc="-5" dirty="0">
                <a:latin typeface="Arial MT"/>
                <a:cs typeface="Arial MT"/>
              </a:rPr>
              <a:t>data)</a:t>
            </a:r>
            <a:endParaRPr sz="1700" dirty="0">
              <a:latin typeface="Arial MT"/>
              <a:cs typeface="Arial MT"/>
            </a:endParaRPr>
          </a:p>
        </p:txBody>
      </p:sp>
      <p:grpSp>
        <p:nvGrpSpPr>
          <p:cNvPr id="5" name="object 5"/>
          <p:cNvGrpSpPr/>
          <p:nvPr/>
        </p:nvGrpSpPr>
        <p:grpSpPr>
          <a:xfrm>
            <a:off x="4098657" y="1726605"/>
            <a:ext cx="3423138" cy="1563509"/>
            <a:chOff x="3385661" y="1902463"/>
            <a:chExt cx="2827655" cy="1722755"/>
          </a:xfrm>
        </p:grpSpPr>
        <p:pic>
          <p:nvPicPr>
            <p:cNvPr id="6" name="object 6"/>
            <p:cNvPicPr/>
            <p:nvPr/>
          </p:nvPicPr>
          <p:blipFill>
            <a:blip r:embed="rId3" cstate="print"/>
            <a:stretch>
              <a:fillRect/>
            </a:stretch>
          </p:blipFill>
          <p:spPr>
            <a:xfrm>
              <a:off x="4233917" y="2060732"/>
              <a:ext cx="1978884" cy="740007"/>
            </a:xfrm>
            <a:prstGeom prst="rect">
              <a:avLst/>
            </a:prstGeom>
          </p:spPr>
        </p:pic>
        <p:pic>
          <p:nvPicPr>
            <p:cNvPr id="7" name="object 7"/>
            <p:cNvPicPr/>
            <p:nvPr/>
          </p:nvPicPr>
          <p:blipFill>
            <a:blip r:embed="rId4" cstate="print"/>
            <a:stretch>
              <a:fillRect/>
            </a:stretch>
          </p:blipFill>
          <p:spPr>
            <a:xfrm>
              <a:off x="5127560" y="2800740"/>
              <a:ext cx="1085241" cy="824375"/>
            </a:xfrm>
            <a:prstGeom prst="rect">
              <a:avLst/>
            </a:prstGeom>
          </p:spPr>
        </p:pic>
        <p:pic>
          <p:nvPicPr>
            <p:cNvPr id="8" name="object 8"/>
            <p:cNvPicPr/>
            <p:nvPr/>
          </p:nvPicPr>
          <p:blipFill>
            <a:blip r:embed="rId5" cstate="print"/>
            <a:stretch>
              <a:fillRect/>
            </a:stretch>
          </p:blipFill>
          <p:spPr>
            <a:xfrm>
              <a:off x="3385661" y="1902463"/>
              <a:ext cx="689308" cy="980995"/>
            </a:xfrm>
            <a:prstGeom prst="rect">
              <a:avLst/>
            </a:prstGeom>
          </p:spPr>
        </p:pic>
        <p:pic>
          <p:nvPicPr>
            <p:cNvPr id="9" name="object 9"/>
            <p:cNvPicPr/>
            <p:nvPr/>
          </p:nvPicPr>
          <p:blipFill>
            <a:blip r:embed="rId6" cstate="print"/>
            <a:stretch>
              <a:fillRect/>
            </a:stretch>
          </p:blipFill>
          <p:spPr>
            <a:xfrm>
              <a:off x="3849836" y="2800740"/>
              <a:ext cx="1266622" cy="824375"/>
            </a:xfrm>
            <a:prstGeom prst="rect">
              <a:avLst/>
            </a:prstGeom>
          </p:spPr>
        </p:pic>
      </p:grpSp>
      <p:sp>
        <p:nvSpPr>
          <p:cNvPr id="10" name="object 10"/>
          <p:cNvSpPr txBox="1"/>
          <p:nvPr/>
        </p:nvSpPr>
        <p:spPr>
          <a:xfrm>
            <a:off x="4477831" y="3376499"/>
            <a:ext cx="3137941" cy="525785"/>
          </a:xfrm>
          <a:prstGeom prst="rect">
            <a:avLst/>
          </a:prstGeom>
        </p:spPr>
        <p:txBody>
          <a:bodyPr vert="horz" wrap="square" lIns="0" tIns="12700" rIns="0" bIns="0" rtlCol="0">
            <a:spAutoFit/>
          </a:bodyPr>
          <a:lstStyle/>
          <a:p>
            <a:pPr marL="12700">
              <a:lnSpc>
                <a:spcPts val="2030"/>
              </a:lnSpc>
              <a:spcBef>
                <a:spcPts val="100"/>
              </a:spcBef>
            </a:pPr>
            <a:r>
              <a:rPr sz="1700" b="1" spc="-5" dirty="0">
                <a:solidFill>
                  <a:srgbClr val="800000"/>
                </a:solidFill>
                <a:latin typeface="Arial"/>
                <a:cs typeface="Arial"/>
              </a:rPr>
              <a:t>Scientific</a:t>
            </a:r>
            <a:r>
              <a:rPr sz="1700" b="1" spc="-50" dirty="0">
                <a:solidFill>
                  <a:srgbClr val="800000"/>
                </a:solidFill>
                <a:latin typeface="Arial"/>
                <a:cs typeface="Arial"/>
              </a:rPr>
              <a:t> </a:t>
            </a:r>
            <a:r>
              <a:rPr sz="1700" b="1" spc="-5" dirty="0">
                <a:solidFill>
                  <a:srgbClr val="800000"/>
                </a:solidFill>
                <a:latin typeface="Arial"/>
                <a:cs typeface="Arial"/>
              </a:rPr>
              <a:t>instruments</a:t>
            </a:r>
            <a:endParaRPr sz="1700" dirty="0">
              <a:latin typeface="Arial"/>
              <a:cs typeface="Arial"/>
            </a:endParaRPr>
          </a:p>
          <a:p>
            <a:pPr marL="12700">
              <a:lnSpc>
                <a:spcPts val="2030"/>
              </a:lnSpc>
            </a:pPr>
            <a:r>
              <a:rPr sz="1700" dirty="0">
                <a:latin typeface="Arial MT"/>
                <a:cs typeface="Arial MT"/>
              </a:rPr>
              <a:t>(collecting</a:t>
            </a:r>
            <a:r>
              <a:rPr sz="1700" spc="-30" dirty="0">
                <a:latin typeface="Arial MT"/>
                <a:cs typeface="Arial MT"/>
              </a:rPr>
              <a:t> </a:t>
            </a:r>
            <a:r>
              <a:rPr sz="1700" spc="-5" dirty="0">
                <a:latin typeface="Arial MT"/>
                <a:cs typeface="Arial MT"/>
              </a:rPr>
              <a:t>all</a:t>
            </a:r>
            <a:r>
              <a:rPr sz="1700" spc="-25" dirty="0">
                <a:latin typeface="Arial MT"/>
                <a:cs typeface="Arial MT"/>
              </a:rPr>
              <a:t> </a:t>
            </a:r>
            <a:r>
              <a:rPr sz="1700" dirty="0">
                <a:latin typeface="Arial MT"/>
                <a:cs typeface="Arial MT"/>
              </a:rPr>
              <a:t>sorts</a:t>
            </a:r>
            <a:r>
              <a:rPr sz="1700" spc="-25" dirty="0">
                <a:latin typeface="Arial MT"/>
                <a:cs typeface="Arial MT"/>
              </a:rPr>
              <a:t> </a:t>
            </a:r>
            <a:r>
              <a:rPr sz="1700" spc="-5" dirty="0">
                <a:latin typeface="Arial MT"/>
                <a:cs typeface="Arial MT"/>
              </a:rPr>
              <a:t>of</a:t>
            </a:r>
            <a:r>
              <a:rPr sz="1700" spc="-25" dirty="0">
                <a:latin typeface="Arial MT"/>
                <a:cs typeface="Arial MT"/>
              </a:rPr>
              <a:t> </a:t>
            </a:r>
            <a:r>
              <a:rPr sz="1700" spc="-5" dirty="0">
                <a:latin typeface="Arial MT"/>
                <a:cs typeface="Arial MT"/>
              </a:rPr>
              <a:t>data)</a:t>
            </a:r>
            <a:endParaRPr sz="1700" dirty="0">
              <a:latin typeface="Arial MT"/>
              <a:cs typeface="Arial MT"/>
            </a:endParaRPr>
          </a:p>
        </p:txBody>
      </p:sp>
      <p:pic>
        <p:nvPicPr>
          <p:cNvPr id="11" name="object 11"/>
          <p:cNvPicPr/>
          <p:nvPr/>
        </p:nvPicPr>
        <p:blipFill>
          <a:blip r:embed="rId7" cstate="print"/>
          <a:stretch>
            <a:fillRect/>
          </a:stretch>
        </p:blipFill>
        <p:spPr>
          <a:xfrm>
            <a:off x="8939202" y="1766368"/>
            <a:ext cx="2233985" cy="797088"/>
          </a:xfrm>
          <a:prstGeom prst="rect">
            <a:avLst/>
          </a:prstGeom>
        </p:spPr>
      </p:pic>
      <p:sp>
        <p:nvSpPr>
          <p:cNvPr id="12" name="object 12"/>
          <p:cNvSpPr txBox="1"/>
          <p:nvPr/>
        </p:nvSpPr>
        <p:spPr>
          <a:xfrm>
            <a:off x="8250354" y="2556709"/>
            <a:ext cx="3686812" cy="525785"/>
          </a:xfrm>
          <a:prstGeom prst="rect">
            <a:avLst/>
          </a:prstGeom>
        </p:spPr>
        <p:txBody>
          <a:bodyPr vert="horz" wrap="square" lIns="0" tIns="12700" rIns="0" bIns="0" rtlCol="0">
            <a:spAutoFit/>
          </a:bodyPr>
          <a:lstStyle/>
          <a:p>
            <a:pPr marL="12700">
              <a:lnSpc>
                <a:spcPts val="2030"/>
              </a:lnSpc>
              <a:spcBef>
                <a:spcPts val="100"/>
              </a:spcBef>
            </a:pPr>
            <a:r>
              <a:rPr sz="1700" b="1" dirty="0">
                <a:solidFill>
                  <a:srgbClr val="800000"/>
                </a:solidFill>
                <a:latin typeface="Arial"/>
                <a:cs typeface="Arial"/>
              </a:rPr>
              <a:t>Mobile</a:t>
            </a:r>
            <a:r>
              <a:rPr sz="1700" b="1" spc="-55" dirty="0">
                <a:solidFill>
                  <a:srgbClr val="800000"/>
                </a:solidFill>
                <a:latin typeface="Arial"/>
                <a:cs typeface="Arial"/>
              </a:rPr>
              <a:t> </a:t>
            </a:r>
            <a:r>
              <a:rPr sz="1700" b="1" spc="-5" dirty="0">
                <a:solidFill>
                  <a:srgbClr val="800000"/>
                </a:solidFill>
                <a:latin typeface="Arial"/>
                <a:cs typeface="Arial"/>
              </a:rPr>
              <a:t>devices</a:t>
            </a:r>
            <a:endParaRPr sz="1700" dirty="0">
              <a:latin typeface="Arial"/>
              <a:cs typeface="Arial"/>
            </a:endParaRPr>
          </a:p>
          <a:p>
            <a:pPr marL="12700">
              <a:lnSpc>
                <a:spcPts val="2030"/>
              </a:lnSpc>
            </a:pPr>
            <a:r>
              <a:rPr sz="1700" dirty="0">
                <a:latin typeface="Arial MT"/>
                <a:cs typeface="Arial MT"/>
              </a:rPr>
              <a:t>(tracking</a:t>
            </a:r>
            <a:r>
              <a:rPr sz="1700" spc="-20" dirty="0">
                <a:latin typeface="Arial MT"/>
                <a:cs typeface="Arial MT"/>
              </a:rPr>
              <a:t> </a:t>
            </a:r>
            <a:r>
              <a:rPr sz="1700" spc="-5" dirty="0">
                <a:latin typeface="Arial MT"/>
                <a:cs typeface="Arial MT"/>
              </a:rPr>
              <a:t>all</a:t>
            </a:r>
            <a:r>
              <a:rPr sz="1700" spc="-20" dirty="0">
                <a:latin typeface="Arial MT"/>
                <a:cs typeface="Arial MT"/>
              </a:rPr>
              <a:t> </a:t>
            </a:r>
            <a:r>
              <a:rPr sz="1700" spc="-5" dirty="0">
                <a:latin typeface="Arial MT"/>
                <a:cs typeface="Arial MT"/>
              </a:rPr>
              <a:t>objects</a:t>
            </a:r>
            <a:r>
              <a:rPr sz="1700" spc="-20" dirty="0">
                <a:latin typeface="Arial MT"/>
                <a:cs typeface="Arial MT"/>
              </a:rPr>
              <a:t> </a:t>
            </a:r>
            <a:r>
              <a:rPr sz="1700" spc="-5" dirty="0">
                <a:latin typeface="Arial MT"/>
                <a:cs typeface="Arial MT"/>
              </a:rPr>
              <a:t>all</a:t>
            </a:r>
            <a:r>
              <a:rPr sz="1700" spc="-20" dirty="0">
                <a:latin typeface="Arial MT"/>
                <a:cs typeface="Arial MT"/>
              </a:rPr>
              <a:t> </a:t>
            </a:r>
            <a:r>
              <a:rPr sz="1700" spc="-5" dirty="0">
                <a:latin typeface="Arial MT"/>
                <a:cs typeface="Arial MT"/>
              </a:rPr>
              <a:t>the</a:t>
            </a:r>
            <a:r>
              <a:rPr sz="1700" spc="-20" dirty="0">
                <a:latin typeface="Arial MT"/>
                <a:cs typeface="Arial MT"/>
              </a:rPr>
              <a:t> </a:t>
            </a:r>
            <a:r>
              <a:rPr sz="1700" spc="-5" dirty="0">
                <a:latin typeface="Arial MT"/>
                <a:cs typeface="Arial MT"/>
              </a:rPr>
              <a:t>time)</a:t>
            </a:r>
            <a:endParaRPr sz="1700" dirty="0">
              <a:latin typeface="Arial MT"/>
              <a:cs typeface="Arial MT"/>
            </a:endParaRPr>
          </a:p>
        </p:txBody>
      </p:sp>
      <p:grpSp>
        <p:nvGrpSpPr>
          <p:cNvPr id="13" name="object 13"/>
          <p:cNvGrpSpPr/>
          <p:nvPr/>
        </p:nvGrpSpPr>
        <p:grpSpPr>
          <a:xfrm>
            <a:off x="8499562" y="3470782"/>
            <a:ext cx="2838906" cy="673698"/>
            <a:chOff x="7020992" y="3824287"/>
            <a:chExt cx="2345055" cy="742315"/>
          </a:xfrm>
        </p:grpSpPr>
        <p:pic>
          <p:nvPicPr>
            <p:cNvPr id="14" name="object 14"/>
            <p:cNvPicPr/>
            <p:nvPr/>
          </p:nvPicPr>
          <p:blipFill>
            <a:blip r:embed="rId8" cstate="print"/>
            <a:stretch>
              <a:fillRect/>
            </a:stretch>
          </p:blipFill>
          <p:spPr>
            <a:xfrm>
              <a:off x="7020992" y="3859655"/>
              <a:ext cx="1085101" cy="706608"/>
            </a:xfrm>
            <a:prstGeom prst="rect">
              <a:avLst/>
            </a:prstGeom>
          </p:spPr>
        </p:pic>
        <p:pic>
          <p:nvPicPr>
            <p:cNvPr id="15" name="object 15"/>
            <p:cNvPicPr/>
            <p:nvPr/>
          </p:nvPicPr>
          <p:blipFill>
            <a:blip r:embed="rId9" cstate="print"/>
            <a:stretch>
              <a:fillRect/>
            </a:stretch>
          </p:blipFill>
          <p:spPr>
            <a:xfrm>
              <a:off x="8106094" y="3824287"/>
              <a:ext cx="1259857" cy="709240"/>
            </a:xfrm>
            <a:prstGeom prst="rect">
              <a:avLst/>
            </a:prstGeom>
          </p:spPr>
        </p:pic>
      </p:grpSp>
      <p:sp>
        <p:nvSpPr>
          <p:cNvPr id="16" name="object 16"/>
          <p:cNvSpPr txBox="1"/>
          <p:nvPr/>
        </p:nvSpPr>
        <p:spPr>
          <a:xfrm>
            <a:off x="602020" y="4130013"/>
            <a:ext cx="10619186" cy="2168050"/>
          </a:xfrm>
          <a:prstGeom prst="rect">
            <a:avLst/>
          </a:prstGeom>
        </p:spPr>
        <p:txBody>
          <a:bodyPr vert="horz" wrap="square" lIns="0" tIns="22225" rIns="0" bIns="0" rtlCol="0">
            <a:spAutoFit/>
          </a:bodyPr>
          <a:lstStyle/>
          <a:p>
            <a:pPr marL="6047740" marR="331470">
              <a:lnSpc>
                <a:spcPts val="2030"/>
              </a:lnSpc>
              <a:spcBef>
                <a:spcPts val="175"/>
              </a:spcBef>
            </a:pPr>
            <a:r>
              <a:rPr sz="1700" b="1" spc="-5" dirty="0">
                <a:solidFill>
                  <a:srgbClr val="800000"/>
                </a:solidFill>
                <a:latin typeface="Arial"/>
                <a:cs typeface="Arial"/>
              </a:rPr>
              <a:t>Sensor</a:t>
            </a:r>
            <a:r>
              <a:rPr sz="1700" b="1" spc="-55" dirty="0">
                <a:solidFill>
                  <a:srgbClr val="800000"/>
                </a:solidFill>
                <a:latin typeface="Arial"/>
                <a:cs typeface="Arial"/>
              </a:rPr>
              <a:t> </a:t>
            </a:r>
            <a:r>
              <a:rPr sz="1700" b="1" dirty="0">
                <a:solidFill>
                  <a:srgbClr val="800000"/>
                </a:solidFill>
                <a:latin typeface="Arial"/>
                <a:cs typeface="Arial"/>
              </a:rPr>
              <a:t>technology</a:t>
            </a:r>
            <a:r>
              <a:rPr sz="1700" b="1" spc="-50" dirty="0">
                <a:solidFill>
                  <a:srgbClr val="800000"/>
                </a:solidFill>
                <a:latin typeface="Arial"/>
                <a:cs typeface="Arial"/>
              </a:rPr>
              <a:t> </a:t>
            </a:r>
            <a:r>
              <a:rPr sz="1700" b="1" spc="-5" dirty="0">
                <a:solidFill>
                  <a:srgbClr val="800000"/>
                </a:solidFill>
                <a:latin typeface="Arial"/>
                <a:cs typeface="Arial"/>
              </a:rPr>
              <a:t>and </a:t>
            </a:r>
            <a:r>
              <a:rPr sz="1700" b="1" spc="-455" dirty="0">
                <a:solidFill>
                  <a:srgbClr val="800000"/>
                </a:solidFill>
                <a:latin typeface="Arial"/>
                <a:cs typeface="Arial"/>
              </a:rPr>
              <a:t> </a:t>
            </a:r>
            <a:r>
              <a:rPr sz="1700" b="1" spc="-5" dirty="0">
                <a:solidFill>
                  <a:srgbClr val="800000"/>
                </a:solidFill>
                <a:latin typeface="Arial"/>
                <a:cs typeface="Arial"/>
              </a:rPr>
              <a:t>networks</a:t>
            </a:r>
            <a:endParaRPr sz="1700" dirty="0">
              <a:latin typeface="Arial"/>
              <a:cs typeface="Arial"/>
            </a:endParaRPr>
          </a:p>
          <a:p>
            <a:pPr marL="6047740">
              <a:lnSpc>
                <a:spcPts val="1955"/>
              </a:lnSpc>
            </a:pPr>
            <a:r>
              <a:rPr sz="1700" dirty="0">
                <a:latin typeface="Arial MT"/>
                <a:cs typeface="Arial MT"/>
              </a:rPr>
              <a:t>(measuring</a:t>
            </a:r>
            <a:r>
              <a:rPr sz="1700" spc="-30" dirty="0">
                <a:latin typeface="Arial MT"/>
                <a:cs typeface="Arial MT"/>
              </a:rPr>
              <a:t> </a:t>
            </a:r>
            <a:r>
              <a:rPr sz="1700" spc="-5" dirty="0">
                <a:latin typeface="Arial MT"/>
                <a:cs typeface="Arial MT"/>
              </a:rPr>
              <a:t>all</a:t>
            </a:r>
            <a:r>
              <a:rPr sz="1700" spc="-25" dirty="0">
                <a:latin typeface="Arial MT"/>
                <a:cs typeface="Arial MT"/>
              </a:rPr>
              <a:t> </a:t>
            </a:r>
            <a:r>
              <a:rPr sz="1700" dirty="0">
                <a:latin typeface="Arial MT"/>
                <a:cs typeface="Arial MT"/>
              </a:rPr>
              <a:t>kinds</a:t>
            </a:r>
            <a:r>
              <a:rPr sz="1700" spc="-25" dirty="0">
                <a:latin typeface="Arial MT"/>
                <a:cs typeface="Arial MT"/>
              </a:rPr>
              <a:t> </a:t>
            </a:r>
            <a:r>
              <a:rPr sz="1700" spc="-5" dirty="0">
                <a:latin typeface="Arial MT"/>
                <a:cs typeface="Arial MT"/>
              </a:rPr>
              <a:t>of</a:t>
            </a:r>
            <a:r>
              <a:rPr sz="1700" spc="-25" dirty="0">
                <a:latin typeface="Arial MT"/>
                <a:cs typeface="Arial MT"/>
              </a:rPr>
              <a:t> </a:t>
            </a:r>
            <a:r>
              <a:rPr sz="1700" spc="-5" dirty="0">
                <a:latin typeface="Arial MT"/>
                <a:cs typeface="Arial MT"/>
              </a:rPr>
              <a:t>data)</a:t>
            </a:r>
            <a:endParaRPr sz="1700" dirty="0">
              <a:latin typeface="Arial MT"/>
              <a:cs typeface="Arial MT"/>
            </a:endParaRPr>
          </a:p>
          <a:p>
            <a:pPr marL="435609" indent="-423545">
              <a:lnSpc>
                <a:spcPct val="100000"/>
              </a:lnSpc>
              <a:spcBef>
                <a:spcPts val="1480"/>
              </a:spcBef>
              <a:buClr>
                <a:srgbClr val="90C126"/>
              </a:buClr>
              <a:buSzPct val="77777"/>
              <a:buFont typeface="Lucida Sans Unicode"/>
              <a:buChar char="►"/>
              <a:tabLst>
                <a:tab pos="435609" algn="l"/>
                <a:tab pos="436245" algn="l"/>
              </a:tabLst>
            </a:pPr>
            <a:r>
              <a:rPr sz="1800" spc="-5" dirty="0">
                <a:solidFill>
                  <a:srgbClr val="404040"/>
                </a:solidFill>
                <a:latin typeface="Trebuchet MS"/>
                <a:cs typeface="Trebuchet MS"/>
              </a:rPr>
              <a:t>The</a:t>
            </a:r>
            <a:r>
              <a:rPr sz="1800" spc="-10" dirty="0">
                <a:solidFill>
                  <a:srgbClr val="404040"/>
                </a:solidFill>
                <a:latin typeface="Trebuchet MS"/>
                <a:cs typeface="Trebuchet MS"/>
              </a:rPr>
              <a:t> </a:t>
            </a:r>
            <a:r>
              <a:rPr sz="1800" spc="-5" dirty="0">
                <a:solidFill>
                  <a:srgbClr val="404040"/>
                </a:solidFill>
                <a:latin typeface="Trebuchet MS"/>
                <a:cs typeface="Trebuchet MS"/>
              </a:rPr>
              <a:t>progress and</a:t>
            </a:r>
            <a:r>
              <a:rPr sz="1800" spc="-10" dirty="0">
                <a:solidFill>
                  <a:srgbClr val="404040"/>
                </a:solidFill>
                <a:latin typeface="Trebuchet MS"/>
                <a:cs typeface="Trebuchet MS"/>
              </a:rPr>
              <a:t> </a:t>
            </a:r>
            <a:r>
              <a:rPr sz="1800" spc="-5" dirty="0">
                <a:solidFill>
                  <a:srgbClr val="404040"/>
                </a:solidFill>
                <a:latin typeface="Trebuchet MS"/>
                <a:cs typeface="Trebuchet MS"/>
              </a:rPr>
              <a:t>innovation is</a:t>
            </a:r>
            <a:r>
              <a:rPr sz="1800" spc="-10" dirty="0">
                <a:solidFill>
                  <a:srgbClr val="404040"/>
                </a:solidFill>
                <a:latin typeface="Trebuchet MS"/>
                <a:cs typeface="Trebuchet MS"/>
              </a:rPr>
              <a:t> </a:t>
            </a:r>
            <a:r>
              <a:rPr sz="1800" spc="-5" dirty="0">
                <a:solidFill>
                  <a:srgbClr val="404040"/>
                </a:solidFill>
                <a:latin typeface="Trebuchet MS"/>
                <a:cs typeface="Trebuchet MS"/>
              </a:rPr>
              <a:t>no longer</a:t>
            </a:r>
            <a:r>
              <a:rPr sz="1800" spc="-10" dirty="0">
                <a:solidFill>
                  <a:srgbClr val="404040"/>
                </a:solidFill>
                <a:latin typeface="Trebuchet MS"/>
                <a:cs typeface="Trebuchet MS"/>
              </a:rPr>
              <a:t> </a:t>
            </a:r>
            <a:r>
              <a:rPr sz="1800" spc="-5" dirty="0">
                <a:solidFill>
                  <a:srgbClr val="404040"/>
                </a:solidFill>
                <a:latin typeface="Trebuchet MS"/>
                <a:cs typeface="Trebuchet MS"/>
              </a:rPr>
              <a:t>hindered by</a:t>
            </a:r>
            <a:r>
              <a:rPr sz="1800" spc="-10" dirty="0">
                <a:solidFill>
                  <a:srgbClr val="404040"/>
                </a:solidFill>
                <a:latin typeface="Trebuchet MS"/>
                <a:cs typeface="Trebuchet MS"/>
              </a:rPr>
              <a:t> </a:t>
            </a:r>
            <a:r>
              <a:rPr sz="1800" spc="-5" dirty="0">
                <a:solidFill>
                  <a:srgbClr val="404040"/>
                </a:solidFill>
                <a:latin typeface="Trebuchet MS"/>
                <a:cs typeface="Trebuchet MS"/>
              </a:rPr>
              <a:t>the ability</a:t>
            </a:r>
            <a:r>
              <a:rPr sz="1800" spc="-10" dirty="0">
                <a:solidFill>
                  <a:srgbClr val="404040"/>
                </a:solidFill>
                <a:latin typeface="Trebuchet MS"/>
                <a:cs typeface="Trebuchet MS"/>
              </a:rPr>
              <a:t> </a:t>
            </a:r>
            <a:r>
              <a:rPr sz="1800" spc="-5" dirty="0">
                <a:solidFill>
                  <a:srgbClr val="404040"/>
                </a:solidFill>
                <a:latin typeface="Trebuchet MS"/>
                <a:cs typeface="Trebuchet MS"/>
              </a:rPr>
              <a:t>to collect</a:t>
            </a:r>
            <a:r>
              <a:rPr sz="1800" spc="-10" dirty="0">
                <a:solidFill>
                  <a:srgbClr val="404040"/>
                </a:solidFill>
                <a:latin typeface="Trebuchet MS"/>
                <a:cs typeface="Trebuchet MS"/>
              </a:rPr>
              <a:t> </a:t>
            </a:r>
            <a:r>
              <a:rPr sz="1800" spc="-5" dirty="0">
                <a:solidFill>
                  <a:srgbClr val="404040"/>
                </a:solidFill>
                <a:latin typeface="Trebuchet MS"/>
                <a:cs typeface="Trebuchet MS"/>
              </a:rPr>
              <a:t>data</a:t>
            </a:r>
            <a:endParaRPr sz="1800" dirty="0">
              <a:latin typeface="Trebuchet MS"/>
              <a:cs typeface="Trebuchet MS"/>
            </a:endParaRPr>
          </a:p>
          <a:p>
            <a:pPr marL="435609" marR="132080" indent="-423545">
              <a:lnSpc>
                <a:spcPct val="119200"/>
              </a:lnSpc>
              <a:spcBef>
                <a:spcPts val="1150"/>
              </a:spcBef>
              <a:buClr>
                <a:srgbClr val="90C126"/>
              </a:buClr>
              <a:buSzPct val="77777"/>
              <a:buFont typeface="Lucida Sans Unicode"/>
              <a:buChar char="►"/>
              <a:tabLst>
                <a:tab pos="435609" algn="l"/>
                <a:tab pos="436245" algn="l"/>
              </a:tabLst>
            </a:pPr>
            <a:r>
              <a:rPr sz="1800" spc="-5" dirty="0">
                <a:solidFill>
                  <a:srgbClr val="404040"/>
                </a:solidFill>
                <a:latin typeface="Trebuchet MS"/>
                <a:cs typeface="Trebuchet MS"/>
              </a:rPr>
              <a:t>But, by the ability to manage, analyze, summarize, visualize, and discover </a:t>
            </a:r>
            <a:r>
              <a:rPr sz="1800" dirty="0">
                <a:solidFill>
                  <a:srgbClr val="404040"/>
                </a:solidFill>
                <a:latin typeface="Trebuchet MS"/>
                <a:cs typeface="Trebuchet MS"/>
              </a:rPr>
              <a:t> </a:t>
            </a:r>
            <a:r>
              <a:rPr sz="1800" spc="-5" dirty="0">
                <a:solidFill>
                  <a:srgbClr val="404040"/>
                </a:solidFill>
                <a:latin typeface="Trebuchet MS"/>
                <a:cs typeface="Trebuchet MS"/>
              </a:rPr>
              <a:t>knowledge</a:t>
            </a:r>
            <a:r>
              <a:rPr sz="1800" spc="-10" dirty="0">
                <a:solidFill>
                  <a:srgbClr val="404040"/>
                </a:solidFill>
                <a:latin typeface="Trebuchet MS"/>
                <a:cs typeface="Trebuchet MS"/>
              </a:rPr>
              <a:t> </a:t>
            </a:r>
            <a:r>
              <a:rPr sz="1800" spc="-5" dirty="0">
                <a:solidFill>
                  <a:srgbClr val="404040"/>
                </a:solidFill>
                <a:latin typeface="Trebuchet MS"/>
                <a:cs typeface="Trebuchet MS"/>
              </a:rPr>
              <a:t>from</a:t>
            </a:r>
            <a:r>
              <a:rPr sz="1800" spc="-10" dirty="0">
                <a:solidFill>
                  <a:srgbClr val="404040"/>
                </a:solidFill>
                <a:latin typeface="Trebuchet MS"/>
                <a:cs typeface="Trebuchet MS"/>
              </a:rPr>
              <a:t> </a:t>
            </a:r>
            <a:r>
              <a:rPr sz="1800" spc="-5" dirty="0">
                <a:solidFill>
                  <a:srgbClr val="404040"/>
                </a:solidFill>
                <a:latin typeface="Trebuchet MS"/>
                <a:cs typeface="Trebuchet MS"/>
              </a:rPr>
              <a:t>the collected</a:t>
            </a:r>
            <a:r>
              <a:rPr sz="1800" spc="-10" dirty="0">
                <a:solidFill>
                  <a:srgbClr val="404040"/>
                </a:solidFill>
                <a:latin typeface="Trebuchet MS"/>
                <a:cs typeface="Trebuchet MS"/>
              </a:rPr>
              <a:t> </a:t>
            </a:r>
            <a:r>
              <a:rPr sz="1800" spc="-5" dirty="0">
                <a:solidFill>
                  <a:srgbClr val="404040"/>
                </a:solidFill>
                <a:latin typeface="Trebuchet MS"/>
                <a:cs typeface="Trebuchet MS"/>
              </a:rPr>
              <a:t>data</a:t>
            </a:r>
            <a:r>
              <a:rPr sz="1800" spc="-10" dirty="0">
                <a:solidFill>
                  <a:srgbClr val="404040"/>
                </a:solidFill>
                <a:latin typeface="Trebuchet MS"/>
                <a:cs typeface="Trebuchet MS"/>
              </a:rPr>
              <a:t> </a:t>
            </a:r>
            <a:r>
              <a:rPr sz="1800" spc="-5" dirty="0">
                <a:solidFill>
                  <a:srgbClr val="404040"/>
                </a:solidFill>
                <a:latin typeface="Trebuchet MS"/>
                <a:cs typeface="Trebuchet MS"/>
              </a:rPr>
              <a:t>in </a:t>
            </a:r>
            <a:r>
              <a:rPr sz="1800" dirty="0">
                <a:solidFill>
                  <a:srgbClr val="404040"/>
                </a:solidFill>
                <a:latin typeface="Trebuchet MS"/>
                <a:cs typeface="Trebuchet MS"/>
              </a:rPr>
              <a:t>a</a:t>
            </a:r>
            <a:r>
              <a:rPr sz="1800" spc="-10" dirty="0">
                <a:solidFill>
                  <a:srgbClr val="404040"/>
                </a:solidFill>
                <a:latin typeface="Trebuchet MS"/>
                <a:cs typeface="Trebuchet MS"/>
              </a:rPr>
              <a:t> </a:t>
            </a:r>
            <a:r>
              <a:rPr sz="1800" spc="-5" dirty="0">
                <a:solidFill>
                  <a:srgbClr val="404040"/>
                </a:solidFill>
                <a:latin typeface="Trebuchet MS"/>
                <a:cs typeface="Trebuchet MS"/>
              </a:rPr>
              <a:t>timely</a:t>
            </a:r>
            <a:r>
              <a:rPr sz="1800" spc="-10" dirty="0">
                <a:solidFill>
                  <a:srgbClr val="404040"/>
                </a:solidFill>
                <a:latin typeface="Trebuchet MS"/>
                <a:cs typeface="Trebuchet MS"/>
              </a:rPr>
              <a:t> </a:t>
            </a:r>
            <a:r>
              <a:rPr sz="1800" spc="-5" dirty="0">
                <a:solidFill>
                  <a:srgbClr val="404040"/>
                </a:solidFill>
                <a:latin typeface="Trebuchet MS"/>
                <a:cs typeface="Trebuchet MS"/>
              </a:rPr>
              <a:t>manner</a:t>
            </a:r>
            <a:r>
              <a:rPr sz="1800" spc="-10" dirty="0">
                <a:solidFill>
                  <a:srgbClr val="404040"/>
                </a:solidFill>
                <a:latin typeface="Trebuchet MS"/>
                <a:cs typeface="Trebuchet MS"/>
              </a:rPr>
              <a:t> </a:t>
            </a:r>
            <a:r>
              <a:rPr sz="1800" spc="-5" dirty="0">
                <a:solidFill>
                  <a:srgbClr val="404040"/>
                </a:solidFill>
                <a:latin typeface="Trebuchet MS"/>
                <a:cs typeface="Trebuchet MS"/>
              </a:rPr>
              <a:t>and in</a:t>
            </a:r>
            <a:r>
              <a:rPr sz="1800" spc="-10" dirty="0">
                <a:solidFill>
                  <a:srgbClr val="404040"/>
                </a:solidFill>
                <a:latin typeface="Trebuchet MS"/>
                <a:cs typeface="Trebuchet MS"/>
              </a:rPr>
              <a:t> </a:t>
            </a:r>
            <a:r>
              <a:rPr sz="1800" dirty="0">
                <a:solidFill>
                  <a:srgbClr val="404040"/>
                </a:solidFill>
                <a:latin typeface="Trebuchet MS"/>
                <a:cs typeface="Trebuchet MS"/>
              </a:rPr>
              <a:t>a</a:t>
            </a:r>
            <a:r>
              <a:rPr sz="1800" spc="-10" dirty="0">
                <a:solidFill>
                  <a:srgbClr val="404040"/>
                </a:solidFill>
                <a:latin typeface="Trebuchet MS"/>
                <a:cs typeface="Trebuchet MS"/>
              </a:rPr>
              <a:t> </a:t>
            </a:r>
            <a:r>
              <a:rPr sz="1800" spc="-5" dirty="0">
                <a:solidFill>
                  <a:srgbClr val="404040"/>
                </a:solidFill>
                <a:latin typeface="Trebuchet MS"/>
                <a:cs typeface="Trebuchet MS"/>
              </a:rPr>
              <a:t>scalable fashion</a:t>
            </a:r>
            <a:endParaRPr sz="1800" dirty="0">
              <a:latin typeface="Trebuchet MS"/>
              <a:cs typeface="Trebuchet MS"/>
            </a:endParaRPr>
          </a:p>
          <a:p>
            <a:pPr marR="1677035" algn="r">
              <a:lnSpc>
                <a:spcPct val="100000"/>
              </a:lnSpc>
              <a:spcBef>
                <a:spcPts val="1495"/>
              </a:spcBef>
            </a:pPr>
            <a:r>
              <a:rPr sz="900" spc="-5" dirty="0">
                <a:solidFill>
                  <a:srgbClr val="90C126"/>
                </a:solidFill>
                <a:latin typeface="Arial MT"/>
                <a:cs typeface="Arial MT"/>
              </a:rPr>
              <a:t>14</a:t>
            </a:r>
            <a:endParaRPr sz="900" dirty="0">
              <a:latin typeface="Arial MT"/>
              <a:cs typeface="Arial MT"/>
            </a:endParaRPr>
          </a:p>
        </p:txBody>
      </p:sp>
      <p:sp>
        <p:nvSpPr>
          <p:cNvPr id="17" name="Footer Placeholder 16"/>
          <p:cNvSpPr>
            <a:spLocks noGrp="1"/>
          </p:cNvSpPr>
          <p:nvPr>
            <p:ph type="ftr" sz="quarter" idx="11"/>
          </p:nvPr>
        </p:nvSpPr>
        <p:spPr/>
        <p:txBody>
          <a:bodyPr/>
          <a:lstStyle/>
          <a:p>
            <a:r>
              <a:rPr lang="en-US" smtClean="0"/>
              <a:t>Data Science-Module1</a:t>
            </a:r>
            <a:endParaRPr lang="en-US" dirty="0"/>
          </a:p>
        </p:txBody>
      </p:sp>
      <p:sp>
        <p:nvSpPr>
          <p:cNvPr id="18" name="Slide Number Placeholder 17"/>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7668462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1920</TotalTime>
  <Words>3090</Words>
  <Application>Microsoft Office PowerPoint</Application>
  <PresentationFormat>Custom</PresentationFormat>
  <Paragraphs>469</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Integral</vt:lpstr>
      <vt:lpstr>Introduction to Data Science</vt:lpstr>
      <vt:lpstr>Content</vt:lpstr>
      <vt:lpstr>Data All Around</vt:lpstr>
      <vt:lpstr>How much data is Big Data?</vt:lpstr>
      <vt:lpstr>Big Data</vt:lpstr>
      <vt:lpstr>30 billion RFID  tags today (1.3B in 2005)</vt:lpstr>
      <vt:lpstr>Variety</vt:lpstr>
      <vt:lpstr>Velocity</vt:lpstr>
      <vt:lpstr>Real-time/Fast Data</vt:lpstr>
      <vt:lpstr>Real-Time Analytics/Decision Requirement</vt:lpstr>
      <vt:lpstr>Some Make it 4V’s</vt:lpstr>
      <vt:lpstr>5V’s of Data science</vt:lpstr>
      <vt:lpstr>The Model Has Changed…</vt:lpstr>
      <vt:lpstr>Big data</vt:lpstr>
      <vt:lpstr>What is Data Science?</vt:lpstr>
      <vt:lpstr>3 types of Data</vt:lpstr>
      <vt:lpstr>3 types of Data</vt:lpstr>
      <vt:lpstr>3 types of Data</vt:lpstr>
      <vt:lpstr>Challenges and considerations for handling different data types.</vt:lpstr>
      <vt:lpstr>PowerPoint Presentation</vt:lpstr>
      <vt:lpstr>PowerPoint Presentation</vt:lpstr>
      <vt:lpstr>PowerPoint Presentation</vt:lpstr>
      <vt:lpstr>PowerPoint Presentation</vt:lpstr>
      <vt:lpstr>Ethical Considerations in Data Science.</vt:lpstr>
      <vt:lpstr>PowerPoint Presentation</vt:lpstr>
      <vt:lpstr>PowerPoint Presentation</vt:lpstr>
      <vt:lpstr>PowerPoint Presentation</vt:lpstr>
      <vt:lpstr>PowerPoint Presentation</vt:lpstr>
      <vt:lpstr>PowerPoint Presentation</vt:lpstr>
      <vt:lpstr>PowerPoint Presentation</vt:lpstr>
      <vt:lpstr>Data science is the future</vt:lpstr>
      <vt:lpstr>Data Science vs big data</vt:lpstr>
      <vt:lpstr>PowerPoint Presentation</vt:lpstr>
      <vt:lpstr>Datafication</vt:lpstr>
      <vt:lpstr>The Data Science Lifecycle</vt:lpstr>
      <vt:lpstr>A Data Science  Profile</vt:lpstr>
      <vt:lpstr>PowerPoint Presentation</vt:lpstr>
      <vt:lpstr>Are data science jobs in demand in India?</vt:lpstr>
      <vt:lpstr>PowerPoint Presentation</vt:lpstr>
      <vt:lpstr>Top Data Scientist Recruiters </vt:lpstr>
      <vt:lpstr>Impact of applying Data Science in business scenario</vt:lpstr>
      <vt:lpstr>Impact of applying Data Science in business scenario</vt:lpstr>
      <vt:lpstr>Impact of applying Data Science in business scenario</vt:lpstr>
      <vt:lpstr>Impact of applying Data Science in business scenario</vt:lpstr>
      <vt:lpstr>PowerPoint Presentation</vt:lpstr>
      <vt:lpstr>Data science use cases</vt:lpstr>
      <vt:lpstr>What Data Scientists At Uber Are Doing With Your Data?</vt:lpstr>
      <vt:lpstr>Case study-uber</vt:lpstr>
      <vt:lpstr>Case study-uber</vt:lpstr>
      <vt:lpstr>Case study-uber</vt:lpstr>
      <vt:lpstr>Case study-uber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334</cp:revision>
  <dcterms:created xsi:type="dcterms:W3CDTF">2022-08-24T09:35:22Z</dcterms:created>
  <dcterms:modified xsi:type="dcterms:W3CDTF">2025-01-07T10:59:19Z</dcterms:modified>
</cp:coreProperties>
</file>